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9046825" cy="10298113"/>
  <p:notesSz cx="6858000" cy="9144000"/>
  <p:defaultTextStyle>
    <a:defPPr>
      <a:defRPr lang="en-US"/>
    </a:defPPr>
    <a:lvl1pPr marL="0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1404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2807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94211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25614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57018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88421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19825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51228" algn="l" defTabSz="106280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4">
          <p15:clr>
            <a:srgbClr val="A4A3A4"/>
          </p15:clr>
        </p15:guide>
        <p15:guide id="2" pos="60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0000"/>
    <a:srgbClr val="5E926E"/>
    <a:srgbClr val="A0E010"/>
    <a:srgbClr val="D497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408" y="58"/>
      </p:cViewPr>
      <p:guideLst>
        <p:guide orient="horz" pos="3244"/>
        <p:guide pos="6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ishka Rajput" userId="db803b3ca898aa35" providerId="LiveId" clId="{364C1B63-33B0-4846-96A9-0E5022EC3EC2}"/>
    <pc:docChg chg="undo custSel addSld delSld modSld">
      <pc:chgData name="Kanishka Rajput" userId="db803b3ca898aa35" providerId="LiveId" clId="{364C1B63-33B0-4846-96A9-0E5022EC3EC2}" dt="2022-04-18T06:14:53.467" v="1103" actId="21"/>
      <pc:docMkLst>
        <pc:docMk/>
      </pc:docMkLst>
      <pc:sldChg chg="modSp mod">
        <pc:chgData name="Kanishka Rajput" userId="db803b3ca898aa35" providerId="LiveId" clId="{364C1B63-33B0-4846-96A9-0E5022EC3EC2}" dt="2022-04-18T03:57:00.515" v="0" actId="20577"/>
        <pc:sldMkLst>
          <pc:docMk/>
          <pc:sldMk cId="21347964" sldId="256"/>
        </pc:sldMkLst>
        <pc:spChg chg="mod">
          <ac:chgData name="Kanishka Rajput" userId="db803b3ca898aa35" providerId="LiveId" clId="{364C1B63-33B0-4846-96A9-0E5022EC3EC2}" dt="2022-04-18T03:57:00.515" v="0" actId="20577"/>
          <ac:spMkLst>
            <pc:docMk/>
            <pc:sldMk cId="21347964" sldId="256"/>
            <ac:spMk id="3" creationId="{55C8984B-BD10-42BD-994A-B35B3605A9B4}"/>
          </ac:spMkLst>
        </pc:spChg>
      </pc:sldChg>
      <pc:sldChg chg="modSp new mod">
        <pc:chgData name="Kanishka Rajput" userId="db803b3ca898aa35" providerId="LiveId" clId="{364C1B63-33B0-4846-96A9-0E5022EC3EC2}" dt="2022-04-18T04:03:26.729" v="92" actId="1076"/>
        <pc:sldMkLst>
          <pc:docMk/>
          <pc:sldMk cId="3039222292" sldId="257"/>
        </pc:sldMkLst>
        <pc:spChg chg="mod">
          <ac:chgData name="Kanishka Rajput" userId="db803b3ca898aa35" providerId="LiveId" clId="{364C1B63-33B0-4846-96A9-0E5022EC3EC2}" dt="2022-04-18T04:03:15.666" v="89" actId="1076"/>
          <ac:spMkLst>
            <pc:docMk/>
            <pc:sldMk cId="3039222292" sldId="257"/>
            <ac:spMk id="2" creationId="{A3B1FADE-39FA-41C9-90C8-C5A5943015F2}"/>
          </ac:spMkLst>
        </pc:spChg>
        <pc:spChg chg="mod">
          <ac:chgData name="Kanishka Rajput" userId="db803b3ca898aa35" providerId="LiveId" clId="{364C1B63-33B0-4846-96A9-0E5022EC3EC2}" dt="2022-04-18T04:03:26.729" v="92" actId="1076"/>
          <ac:spMkLst>
            <pc:docMk/>
            <pc:sldMk cId="3039222292" sldId="257"/>
            <ac:spMk id="3" creationId="{44C77F82-AA6B-406E-B8DC-FD8E7FD4E7C7}"/>
          </ac:spMkLst>
        </pc:spChg>
      </pc:sldChg>
      <pc:sldChg chg="addSp delSp modSp new mod">
        <pc:chgData name="Kanishka Rajput" userId="db803b3ca898aa35" providerId="LiveId" clId="{364C1B63-33B0-4846-96A9-0E5022EC3EC2}" dt="2022-04-18T06:14:53.467" v="1103" actId="21"/>
        <pc:sldMkLst>
          <pc:docMk/>
          <pc:sldMk cId="637873654" sldId="258"/>
        </pc:sldMkLst>
        <pc:spChg chg="add mod">
          <ac:chgData name="Kanishka Rajput" userId="db803b3ca898aa35" providerId="LiveId" clId="{364C1B63-33B0-4846-96A9-0E5022EC3EC2}" dt="2022-04-18T04:22:29.311" v="226" actId="122"/>
          <ac:spMkLst>
            <pc:docMk/>
            <pc:sldMk cId="637873654" sldId="258"/>
            <ac:spMk id="6" creationId="{B936FA32-9B2A-4415-8801-E085CB9066C9}"/>
          </ac:spMkLst>
        </pc:spChg>
        <pc:spChg chg="add del mod">
          <ac:chgData name="Kanishka Rajput" userId="db803b3ca898aa35" providerId="LiveId" clId="{364C1B63-33B0-4846-96A9-0E5022EC3EC2}" dt="2022-04-18T06:14:53.467" v="1103" actId="21"/>
          <ac:spMkLst>
            <pc:docMk/>
            <pc:sldMk cId="637873654" sldId="258"/>
            <ac:spMk id="7" creationId="{17C9AEDD-16B1-41D3-87E0-6551E08EAA79}"/>
          </ac:spMkLst>
        </pc:spChg>
        <pc:picChg chg="add mod">
          <ac:chgData name="Kanishka Rajput" userId="db803b3ca898aa35" providerId="LiveId" clId="{364C1B63-33B0-4846-96A9-0E5022EC3EC2}" dt="2022-04-18T04:21:57.829" v="206" actId="1076"/>
          <ac:picMkLst>
            <pc:docMk/>
            <pc:sldMk cId="637873654" sldId="258"/>
            <ac:picMk id="5" creationId="{2CF6E5F2-F4BD-409B-8410-8CB9759120F9}"/>
          </ac:picMkLst>
        </pc:picChg>
      </pc:sldChg>
      <pc:sldChg chg="addSp delSp modSp new mod">
        <pc:chgData name="Kanishka Rajput" userId="db803b3ca898aa35" providerId="LiveId" clId="{364C1B63-33B0-4846-96A9-0E5022EC3EC2}" dt="2022-04-18T04:21:49.127" v="205" actId="20577"/>
        <pc:sldMkLst>
          <pc:docMk/>
          <pc:sldMk cId="1949041788" sldId="259"/>
        </pc:sldMkLst>
        <pc:spChg chg="add mod">
          <ac:chgData name="Kanishka Rajput" userId="db803b3ca898aa35" providerId="LiveId" clId="{364C1B63-33B0-4846-96A9-0E5022EC3EC2}" dt="2022-04-18T04:21:49.127" v="205" actId="20577"/>
          <ac:spMkLst>
            <pc:docMk/>
            <pc:sldMk cId="1949041788" sldId="259"/>
            <ac:spMk id="8" creationId="{745C80AB-C9DF-4F46-BD16-39644245E163}"/>
          </ac:spMkLst>
        </pc:spChg>
        <pc:picChg chg="add mod">
          <ac:chgData name="Kanishka Rajput" userId="db803b3ca898aa35" providerId="LiveId" clId="{364C1B63-33B0-4846-96A9-0E5022EC3EC2}" dt="2022-04-18T04:21:22.053" v="177" actId="1076"/>
          <ac:picMkLst>
            <pc:docMk/>
            <pc:sldMk cId="1949041788" sldId="259"/>
            <ac:picMk id="5" creationId="{DCDEE19E-956C-4FD6-9FC6-967A58FF9D3A}"/>
          </ac:picMkLst>
        </pc:picChg>
        <pc:picChg chg="add del mod">
          <ac:chgData name="Kanishka Rajput" userId="db803b3ca898aa35" providerId="LiveId" clId="{364C1B63-33B0-4846-96A9-0E5022EC3EC2}" dt="2022-04-18T04:12:55.694" v="104" actId="931"/>
          <ac:picMkLst>
            <pc:docMk/>
            <pc:sldMk cId="1949041788" sldId="259"/>
            <ac:picMk id="7" creationId="{DDACBA54-B0C9-4DE2-8125-BF1F488328F2}"/>
          </ac:picMkLst>
        </pc:picChg>
      </pc:sldChg>
      <pc:sldChg chg="addSp modSp new mod">
        <pc:chgData name="Kanishka Rajput" userId="db803b3ca898aa35" providerId="LiveId" clId="{364C1B63-33B0-4846-96A9-0E5022EC3EC2}" dt="2022-04-18T04:21:13.847" v="176" actId="20577"/>
        <pc:sldMkLst>
          <pc:docMk/>
          <pc:sldMk cId="2043777988" sldId="260"/>
        </pc:sldMkLst>
        <pc:spChg chg="add mod">
          <ac:chgData name="Kanishka Rajput" userId="db803b3ca898aa35" providerId="LiveId" clId="{364C1B63-33B0-4846-96A9-0E5022EC3EC2}" dt="2022-04-18T04:21:13.847" v="176" actId="20577"/>
          <ac:spMkLst>
            <pc:docMk/>
            <pc:sldMk cId="2043777988" sldId="260"/>
            <ac:spMk id="6" creationId="{78C310CA-7279-4051-9BF1-44A4891A9590}"/>
          </ac:spMkLst>
        </pc:spChg>
        <pc:picChg chg="add mod">
          <ac:chgData name="Kanishka Rajput" userId="db803b3ca898aa35" providerId="LiveId" clId="{364C1B63-33B0-4846-96A9-0E5022EC3EC2}" dt="2022-04-18T04:20:50.924" v="161" actId="1076"/>
          <ac:picMkLst>
            <pc:docMk/>
            <pc:sldMk cId="2043777988" sldId="260"/>
            <ac:picMk id="5" creationId="{5A16AC80-CA88-4D8F-9167-D99B17E6FD88}"/>
          </ac:picMkLst>
        </pc:picChg>
      </pc:sldChg>
      <pc:sldChg chg="addSp delSp modSp new mod">
        <pc:chgData name="Kanishka Rajput" userId="db803b3ca898aa35" providerId="LiveId" clId="{364C1B63-33B0-4846-96A9-0E5022EC3EC2}" dt="2022-04-18T04:19:37.246" v="160" actId="20577"/>
        <pc:sldMkLst>
          <pc:docMk/>
          <pc:sldMk cId="2461579551" sldId="261"/>
        </pc:sldMkLst>
        <pc:spChg chg="add del mod">
          <ac:chgData name="Kanishka Rajput" userId="db803b3ca898aa35" providerId="LiveId" clId="{364C1B63-33B0-4846-96A9-0E5022EC3EC2}" dt="2022-04-18T04:19:08.303" v="140"/>
          <ac:spMkLst>
            <pc:docMk/>
            <pc:sldMk cId="2461579551" sldId="261"/>
            <ac:spMk id="6" creationId="{028B716D-316A-466A-A9F8-F25BAD40E08D}"/>
          </ac:spMkLst>
        </pc:spChg>
        <pc:spChg chg="add mod">
          <ac:chgData name="Kanishka Rajput" userId="db803b3ca898aa35" providerId="LiveId" clId="{364C1B63-33B0-4846-96A9-0E5022EC3EC2}" dt="2022-04-18T04:19:37.246" v="160" actId="20577"/>
          <ac:spMkLst>
            <pc:docMk/>
            <pc:sldMk cId="2461579551" sldId="261"/>
            <ac:spMk id="7" creationId="{6D50EA2D-9E14-4665-95C7-C9F7126E3DFF}"/>
          </ac:spMkLst>
        </pc:spChg>
        <pc:picChg chg="add mod">
          <ac:chgData name="Kanishka Rajput" userId="db803b3ca898aa35" providerId="LiveId" clId="{364C1B63-33B0-4846-96A9-0E5022EC3EC2}" dt="2022-04-18T04:19:07.292" v="138" actId="1076"/>
          <ac:picMkLst>
            <pc:docMk/>
            <pc:sldMk cId="2461579551" sldId="261"/>
            <ac:picMk id="5" creationId="{583BE5FF-2291-4EBF-B836-D8F287CD1102}"/>
          </ac:picMkLst>
        </pc:picChg>
      </pc:sldChg>
      <pc:sldChg chg="addSp modSp new mod">
        <pc:chgData name="Kanishka Rajput" userId="db803b3ca898aa35" providerId="LiveId" clId="{364C1B63-33B0-4846-96A9-0E5022EC3EC2}" dt="2022-04-18T04:18:44.626" v="136" actId="122"/>
        <pc:sldMkLst>
          <pc:docMk/>
          <pc:sldMk cId="2587998686" sldId="262"/>
        </pc:sldMkLst>
        <pc:spChg chg="add mod">
          <ac:chgData name="Kanishka Rajput" userId="db803b3ca898aa35" providerId="LiveId" clId="{364C1B63-33B0-4846-96A9-0E5022EC3EC2}" dt="2022-04-18T04:18:44.626" v="136" actId="122"/>
          <ac:spMkLst>
            <pc:docMk/>
            <pc:sldMk cId="2587998686" sldId="262"/>
            <ac:spMk id="6" creationId="{8CA69CB9-460E-4B76-B36F-CBAD9668CEE6}"/>
          </ac:spMkLst>
        </pc:spChg>
        <pc:picChg chg="add mod">
          <ac:chgData name="Kanishka Rajput" userId="db803b3ca898aa35" providerId="LiveId" clId="{364C1B63-33B0-4846-96A9-0E5022EC3EC2}" dt="2022-04-18T04:18:01.974" v="117" actId="1076"/>
          <ac:picMkLst>
            <pc:docMk/>
            <pc:sldMk cId="2587998686" sldId="262"/>
            <ac:picMk id="5" creationId="{417EA9E5-46CF-45DF-B196-D1141C85278E}"/>
          </ac:picMkLst>
        </pc:picChg>
      </pc:sldChg>
      <pc:sldChg chg="addSp delSp modSp new mod">
        <pc:chgData name="Kanishka Rajput" userId="db803b3ca898aa35" providerId="LiveId" clId="{364C1B63-33B0-4846-96A9-0E5022EC3EC2}" dt="2022-04-18T05:01:06.647" v="552" actId="20577"/>
        <pc:sldMkLst>
          <pc:docMk/>
          <pc:sldMk cId="2709678024" sldId="263"/>
        </pc:sldMkLst>
        <pc:spChg chg="mod">
          <ac:chgData name="Kanishka Rajput" userId="db803b3ca898aa35" providerId="LiveId" clId="{364C1B63-33B0-4846-96A9-0E5022EC3EC2}" dt="2022-04-18T04:39:15.187" v="250" actId="20577"/>
          <ac:spMkLst>
            <pc:docMk/>
            <pc:sldMk cId="2709678024" sldId="263"/>
            <ac:spMk id="2" creationId="{BC4EC400-ED64-47BC-AC1D-02DEB7CC7FFD}"/>
          </ac:spMkLst>
        </pc:spChg>
        <pc:spChg chg="mod">
          <ac:chgData name="Kanishka Rajput" userId="db803b3ca898aa35" providerId="LiveId" clId="{364C1B63-33B0-4846-96A9-0E5022EC3EC2}" dt="2022-04-18T04:49:48.932" v="375" actId="20577"/>
          <ac:spMkLst>
            <pc:docMk/>
            <pc:sldMk cId="2709678024" sldId="263"/>
            <ac:spMk id="3" creationId="{BFDD4FA0-5556-41AF-89EA-1A53A956D5DB}"/>
          </ac:spMkLst>
        </pc:spChg>
        <pc:spChg chg="add del mod">
          <ac:chgData name="Kanishka Rajput" userId="db803b3ca898aa35" providerId="LiveId" clId="{364C1B63-33B0-4846-96A9-0E5022EC3EC2}" dt="2022-04-18T04:43:17.251" v="308" actId="20577"/>
          <ac:spMkLst>
            <pc:docMk/>
            <pc:sldMk cId="2709678024" sldId="263"/>
            <ac:spMk id="4" creationId="{329E474A-A7A6-4C52-9866-8BFC74182FF9}"/>
          </ac:spMkLst>
        </pc:spChg>
        <pc:spChg chg="add del mod">
          <ac:chgData name="Kanishka Rajput" userId="db803b3ca898aa35" providerId="LiveId" clId="{364C1B63-33B0-4846-96A9-0E5022EC3EC2}" dt="2022-04-18T04:43:42.889" v="311" actId="478"/>
          <ac:spMkLst>
            <pc:docMk/>
            <pc:sldMk cId="2709678024" sldId="263"/>
            <ac:spMk id="9" creationId="{C7F42783-71B4-45DD-B122-6DE82857501E}"/>
          </ac:spMkLst>
        </pc:spChg>
        <pc:spChg chg="add del mod">
          <ac:chgData name="Kanishka Rajput" userId="db803b3ca898aa35" providerId="LiveId" clId="{364C1B63-33B0-4846-96A9-0E5022EC3EC2}" dt="2022-04-18T04:43:44.835" v="312" actId="478"/>
          <ac:spMkLst>
            <pc:docMk/>
            <pc:sldMk cId="2709678024" sldId="263"/>
            <ac:spMk id="10" creationId="{16CCF86E-0020-4E6F-85DE-EC9F89AA9E79}"/>
          </ac:spMkLst>
        </pc:spChg>
        <pc:spChg chg="add mod">
          <ac:chgData name="Kanishka Rajput" userId="db803b3ca898aa35" providerId="LiveId" clId="{364C1B63-33B0-4846-96A9-0E5022EC3EC2}" dt="2022-04-18T04:52:05.293" v="384" actId="1076"/>
          <ac:spMkLst>
            <pc:docMk/>
            <pc:sldMk cId="2709678024" sldId="263"/>
            <ac:spMk id="11" creationId="{1F4150C6-E6C7-4144-88B1-F9B9B94E1AB6}"/>
          </ac:spMkLst>
        </pc:spChg>
        <pc:spChg chg="add mod">
          <ac:chgData name="Kanishka Rajput" userId="db803b3ca898aa35" providerId="LiveId" clId="{364C1B63-33B0-4846-96A9-0E5022EC3EC2}" dt="2022-04-18T04:45:22.771" v="334" actId="20577"/>
          <ac:spMkLst>
            <pc:docMk/>
            <pc:sldMk cId="2709678024" sldId="263"/>
            <ac:spMk id="12" creationId="{98983B64-0B6B-48F5-B10C-1CA14A36216E}"/>
          </ac:spMkLst>
        </pc:spChg>
        <pc:spChg chg="add mod">
          <ac:chgData name="Kanishka Rajput" userId="db803b3ca898aa35" providerId="LiveId" clId="{364C1B63-33B0-4846-96A9-0E5022EC3EC2}" dt="2022-04-18T04:45:46.465" v="342" actId="20577"/>
          <ac:spMkLst>
            <pc:docMk/>
            <pc:sldMk cId="2709678024" sldId="263"/>
            <ac:spMk id="13" creationId="{768DF904-7037-42E1-B737-006D4EE50759}"/>
          </ac:spMkLst>
        </pc:spChg>
        <pc:spChg chg="add del mod">
          <ac:chgData name="Kanishka Rajput" userId="db803b3ca898aa35" providerId="LiveId" clId="{364C1B63-33B0-4846-96A9-0E5022EC3EC2}" dt="2022-04-18T04:58:56.804" v="467" actId="20577"/>
          <ac:spMkLst>
            <pc:docMk/>
            <pc:sldMk cId="2709678024" sldId="263"/>
            <ac:spMk id="18" creationId="{F5DF2516-8872-4DA1-B1FC-C0565D9B3326}"/>
          </ac:spMkLst>
        </pc:spChg>
        <pc:spChg chg="add mod">
          <ac:chgData name="Kanishka Rajput" userId="db803b3ca898aa35" providerId="LiveId" clId="{364C1B63-33B0-4846-96A9-0E5022EC3EC2}" dt="2022-04-18T04:59:16.251" v="477" actId="20577"/>
          <ac:spMkLst>
            <pc:docMk/>
            <pc:sldMk cId="2709678024" sldId="263"/>
            <ac:spMk id="19" creationId="{6776783A-1974-45EB-92E9-7267FEB6B990}"/>
          </ac:spMkLst>
        </pc:spChg>
        <pc:spChg chg="add mod">
          <ac:chgData name="Kanishka Rajput" userId="db803b3ca898aa35" providerId="LiveId" clId="{364C1B63-33B0-4846-96A9-0E5022EC3EC2}" dt="2022-04-18T05:00:02.828" v="511" actId="20577"/>
          <ac:spMkLst>
            <pc:docMk/>
            <pc:sldMk cId="2709678024" sldId="263"/>
            <ac:spMk id="20" creationId="{F198B865-DC81-4869-AB22-FB1CF973FE0B}"/>
          </ac:spMkLst>
        </pc:spChg>
        <pc:spChg chg="add del">
          <ac:chgData name="Kanishka Rajput" userId="db803b3ca898aa35" providerId="LiveId" clId="{364C1B63-33B0-4846-96A9-0E5022EC3EC2}" dt="2022-04-18T04:48:39.560" v="361" actId="478"/>
          <ac:spMkLst>
            <pc:docMk/>
            <pc:sldMk cId="2709678024" sldId="263"/>
            <ac:spMk id="21" creationId="{027D6915-7CA3-4846-8B2F-8D240FB05ECB}"/>
          </ac:spMkLst>
        </pc:spChg>
        <pc:spChg chg="add mod">
          <ac:chgData name="Kanishka Rajput" userId="db803b3ca898aa35" providerId="LiveId" clId="{364C1B63-33B0-4846-96A9-0E5022EC3EC2}" dt="2022-04-18T04:59:47.415" v="504" actId="14100"/>
          <ac:spMkLst>
            <pc:docMk/>
            <pc:sldMk cId="2709678024" sldId="263"/>
            <ac:spMk id="22" creationId="{4E8D6F3A-50E3-4548-A69A-E6685362BC60}"/>
          </ac:spMkLst>
        </pc:spChg>
        <pc:spChg chg="add mod">
          <ac:chgData name="Kanishka Rajput" userId="db803b3ca898aa35" providerId="LiveId" clId="{364C1B63-33B0-4846-96A9-0E5022EC3EC2}" dt="2022-04-18T04:59:24.997" v="485" actId="20577"/>
          <ac:spMkLst>
            <pc:docMk/>
            <pc:sldMk cId="2709678024" sldId="263"/>
            <ac:spMk id="23" creationId="{34CB47A6-263A-4BDA-B5EC-6B6C3EB52CB4}"/>
          </ac:spMkLst>
        </pc:spChg>
        <pc:spChg chg="add mod">
          <ac:chgData name="Kanishka Rajput" userId="db803b3ca898aa35" providerId="LiveId" clId="{364C1B63-33B0-4846-96A9-0E5022EC3EC2}" dt="2022-04-18T05:00:21.378" v="523" actId="1076"/>
          <ac:spMkLst>
            <pc:docMk/>
            <pc:sldMk cId="2709678024" sldId="263"/>
            <ac:spMk id="24" creationId="{4042C29E-305C-4480-BED5-D54665CB0B01}"/>
          </ac:spMkLst>
        </pc:spChg>
        <pc:spChg chg="add mod">
          <ac:chgData name="Kanishka Rajput" userId="db803b3ca898aa35" providerId="LiveId" clId="{364C1B63-33B0-4846-96A9-0E5022EC3EC2}" dt="2022-04-18T05:01:06.647" v="552" actId="20577"/>
          <ac:spMkLst>
            <pc:docMk/>
            <pc:sldMk cId="2709678024" sldId="263"/>
            <ac:spMk id="25" creationId="{4B45E6D3-A039-4C44-B679-8F1755C0523B}"/>
          </ac:spMkLst>
        </pc:spChg>
        <pc:spChg chg="add mod">
          <ac:chgData name="Kanishka Rajput" userId="db803b3ca898aa35" providerId="LiveId" clId="{364C1B63-33B0-4846-96A9-0E5022EC3EC2}" dt="2022-04-18T05:00:54.463" v="535" actId="14100"/>
          <ac:spMkLst>
            <pc:docMk/>
            <pc:sldMk cId="2709678024" sldId="263"/>
            <ac:spMk id="26" creationId="{744B38BF-93B1-4BAA-9B66-9F9B3EA098EA}"/>
          </ac:spMkLst>
        </pc:spChg>
        <pc:spChg chg="add del">
          <ac:chgData name="Kanishka Rajput" userId="db803b3ca898aa35" providerId="LiveId" clId="{364C1B63-33B0-4846-96A9-0E5022EC3EC2}" dt="2022-04-18T04:58:44.523" v="456" actId="11529"/>
          <ac:spMkLst>
            <pc:docMk/>
            <pc:sldMk cId="2709678024" sldId="263"/>
            <ac:spMk id="65" creationId="{295D1C73-0833-438C-84D9-1D7D4C507131}"/>
          </ac:spMkLst>
        </pc:spChg>
        <pc:grpChg chg="add del mod">
          <ac:chgData name="Kanishka Rajput" userId="db803b3ca898aa35" providerId="LiveId" clId="{364C1B63-33B0-4846-96A9-0E5022EC3EC2}" dt="2022-04-18T04:55:06.793" v="420"/>
          <ac:grpSpMkLst>
            <pc:docMk/>
            <pc:sldMk cId="2709678024" sldId="263"/>
            <ac:grpSpMk id="37" creationId="{F5FA35B4-6872-4302-A7CB-227E9C7D7D65}"/>
          </ac:grpSpMkLst>
        </pc:grpChg>
        <pc:grpChg chg="add del mod">
          <ac:chgData name="Kanishka Rajput" userId="db803b3ca898aa35" providerId="LiveId" clId="{364C1B63-33B0-4846-96A9-0E5022EC3EC2}" dt="2022-04-18T04:55:05.740" v="417"/>
          <ac:grpSpMkLst>
            <pc:docMk/>
            <pc:sldMk cId="2709678024" sldId="263"/>
            <ac:grpSpMk id="40" creationId="{33B9B142-DDE8-45CF-8504-3A387448A6F4}"/>
          </ac:grpSpMkLst>
        </pc:grpChg>
        <pc:grpChg chg="add del mod">
          <ac:chgData name="Kanishka Rajput" userId="db803b3ca898aa35" providerId="LiveId" clId="{364C1B63-33B0-4846-96A9-0E5022EC3EC2}" dt="2022-04-18T04:55:04.285" v="413"/>
          <ac:grpSpMkLst>
            <pc:docMk/>
            <pc:sldMk cId="2709678024" sldId="263"/>
            <ac:grpSpMk id="42" creationId="{8D8A5007-65CA-41BC-B38B-EEB1364FB844}"/>
          </ac:grpSpMkLst>
        </pc:grpChg>
        <pc:grpChg chg="mod">
          <ac:chgData name="Kanishka Rajput" userId="db803b3ca898aa35" providerId="LiveId" clId="{364C1B63-33B0-4846-96A9-0E5022EC3EC2}" dt="2022-04-18T04:55:03.675" v="411"/>
          <ac:grpSpMkLst>
            <pc:docMk/>
            <pc:sldMk cId="2709678024" sldId="263"/>
            <ac:grpSpMk id="44" creationId="{9969CAFC-76B3-488D-890D-6C83776C5E3E}"/>
          </ac:grpSpMkLst>
        </pc:grpChg>
        <pc:grpChg chg="mod">
          <ac:chgData name="Kanishka Rajput" userId="db803b3ca898aa35" providerId="LiveId" clId="{364C1B63-33B0-4846-96A9-0E5022EC3EC2}" dt="2022-04-18T04:57:39.205" v="439"/>
          <ac:grpSpMkLst>
            <pc:docMk/>
            <pc:sldMk cId="2709678024" sldId="263"/>
            <ac:grpSpMk id="56" creationId="{7AE4C948-1A71-441A-9A9E-1E8DCCCC3C06}"/>
          </ac:grpSpMkLst>
        </pc:grpChg>
        <pc:inkChg chg="add del">
          <ac:chgData name="Kanishka Rajput" userId="db803b3ca898aa35" providerId="LiveId" clId="{364C1B63-33B0-4846-96A9-0E5022EC3EC2}" dt="2022-04-18T04:53:19.464" v="393" actId="9405"/>
          <ac:inkMkLst>
            <pc:docMk/>
            <pc:sldMk cId="2709678024" sldId="263"/>
            <ac:inkMk id="29" creationId="{E0026A9F-8061-4C9E-ADCD-39344A510443}"/>
          </ac:inkMkLst>
        </pc:inkChg>
        <pc:inkChg chg="add del">
          <ac:chgData name="Kanishka Rajput" userId="db803b3ca898aa35" providerId="LiveId" clId="{364C1B63-33B0-4846-96A9-0E5022EC3EC2}" dt="2022-04-18T04:53:29.896" v="395" actId="9405"/>
          <ac:inkMkLst>
            <pc:docMk/>
            <pc:sldMk cId="2709678024" sldId="263"/>
            <ac:inkMk id="30" creationId="{B79223CF-9511-435F-AA13-107001F2D7C6}"/>
          </ac:inkMkLst>
        </pc:inkChg>
        <pc:inkChg chg="add">
          <ac:chgData name="Kanishka Rajput" userId="db803b3ca898aa35" providerId="LiveId" clId="{364C1B63-33B0-4846-96A9-0E5022EC3EC2}" dt="2022-04-18T04:53:45.746" v="396" actId="9405"/>
          <ac:inkMkLst>
            <pc:docMk/>
            <pc:sldMk cId="2709678024" sldId="263"/>
            <ac:inkMk id="31" creationId="{762AE202-0860-47DC-B732-B7C0617862C5}"/>
          </ac:inkMkLst>
        </pc:inkChg>
        <pc:inkChg chg="add">
          <ac:chgData name="Kanishka Rajput" userId="db803b3ca898aa35" providerId="LiveId" clId="{364C1B63-33B0-4846-96A9-0E5022EC3EC2}" dt="2022-04-18T04:53:55.205" v="397" actId="9405"/>
          <ac:inkMkLst>
            <pc:docMk/>
            <pc:sldMk cId="2709678024" sldId="263"/>
            <ac:inkMk id="32" creationId="{7F47F505-670A-4675-8D46-B28CBEB7956D}"/>
          </ac:inkMkLst>
        </pc:inkChg>
        <pc:inkChg chg="add del">
          <ac:chgData name="Kanishka Rajput" userId="db803b3ca898aa35" providerId="LiveId" clId="{364C1B63-33B0-4846-96A9-0E5022EC3EC2}" dt="2022-04-18T04:55:09.188" v="423" actId="9405"/>
          <ac:inkMkLst>
            <pc:docMk/>
            <pc:sldMk cId="2709678024" sldId="263"/>
            <ac:inkMk id="33" creationId="{0B3381F5-8D2E-4A5E-931C-EA158BB2A1D2}"/>
          </ac:inkMkLst>
        </pc:inkChg>
        <pc:inkChg chg="add del">
          <ac:chgData name="Kanishka Rajput" userId="db803b3ca898aa35" providerId="LiveId" clId="{364C1B63-33B0-4846-96A9-0E5022EC3EC2}" dt="2022-04-18T04:55:08.407" v="422" actId="9405"/>
          <ac:inkMkLst>
            <pc:docMk/>
            <pc:sldMk cId="2709678024" sldId="263"/>
            <ac:inkMk id="34" creationId="{72E7EF1D-BA0E-4F58-B088-36B0D2D9F206}"/>
          </ac:inkMkLst>
        </pc:inkChg>
        <pc:inkChg chg="add del mod">
          <ac:chgData name="Kanishka Rajput" userId="db803b3ca898aa35" providerId="LiveId" clId="{364C1B63-33B0-4846-96A9-0E5022EC3EC2}" dt="2022-04-18T04:55:07.874" v="421" actId="9405"/>
          <ac:inkMkLst>
            <pc:docMk/>
            <pc:sldMk cId="2709678024" sldId="263"/>
            <ac:inkMk id="35" creationId="{13F92F65-F5B4-46F2-9EF7-5AF8BEAD4349}"/>
          </ac:inkMkLst>
        </pc:inkChg>
        <pc:inkChg chg="add del mod">
          <ac:chgData name="Kanishka Rajput" userId="db803b3ca898aa35" providerId="LiveId" clId="{364C1B63-33B0-4846-96A9-0E5022EC3EC2}" dt="2022-04-18T04:55:06.793" v="420"/>
          <ac:inkMkLst>
            <pc:docMk/>
            <pc:sldMk cId="2709678024" sldId="263"/>
            <ac:inkMk id="36" creationId="{A9DE8CB4-F094-4ED6-ABB4-85814E7D58E7}"/>
          </ac:inkMkLst>
        </pc:inkChg>
        <pc:inkChg chg="add del mod">
          <ac:chgData name="Kanishka Rajput" userId="db803b3ca898aa35" providerId="LiveId" clId="{364C1B63-33B0-4846-96A9-0E5022EC3EC2}" dt="2022-04-18T04:55:06.286" v="418" actId="9405"/>
          <ac:inkMkLst>
            <pc:docMk/>
            <pc:sldMk cId="2709678024" sldId="263"/>
            <ac:inkMk id="38" creationId="{B3BC60C5-E8A2-46EB-B1B4-C9EAE0AA4868}"/>
          </ac:inkMkLst>
        </pc:inkChg>
        <pc:inkChg chg="add del mod">
          <ac:chgData name="Kanishka Rajput" userId="db803b3ca898aa35" providerId="LiveId" clId="{364C1B63-33B0-4846-96A9-0E5022EC3EC2}" dt="2022-04-18T04:55:05.740" v="417"/>
          <ac:inkMkLst>
            <pc:docMk/>
            <pc:sldMk cId="2709678024" sldId="263"/>
            <ac:inkMk id="39" creationId="{7EF9BA44-069D-48B6-8458-80822FDADBB5}"/>
          </ac:inkMkLst>
        </pc:inkChg>
        <pc:inkChg chg="add del mod">
          <ac:chgData name="Kanishka Rajput" userId="db803b3ca898aa35" providerId="LiveId" clId="{364C1B63-33B0-4846-96A9-0E5022EC3EC2}" dt="2022-04-18T04:55:04.285" v="413"/>
          <ac:inkMkLst>
            <pc:docMk/>
            <pc:sldMk cId="2709678024" sldId="263"/>
            <ac:inkMk id="41" creationId="{752D828D-76F3-4CE8-A3C1-F5323D503B67}"/>
          </ac:inkMkLst>
        </pc:inkChg>
        <pc:inkChg chg="add del mod">
          <ac:chgData name="Kanishka Rajput" userId="db803b3ca898aa35" providerId="LiveId" clId="{364C1B63-33B0-4846-96A9-0E5022EC3EC2}" dt="2022-04-18T04:55:03.675" v="411"/>
          <ac:inkMkLst>
            <pc:docMk/>
            <pc:sldMk cId="2709678024" sldId="263"/>
            <ac:inkMk id="43" creationId="{B7E4B7DA-0F8F-4C6A-8BE9-69859C5863EF}"/>
          </ac:inkMkLst>
        </pc:inkChg>
        <pc:inkChg chg="add del">
          <ac:chgData name="Kanishka Rajput" userId="db803b3ca898aa35" providerId="LiveId" clId="{364C1B63-33B0-4846-96A9-0E5022EC3EC2}" dt="2022-04-18T04:55:05.144" v="415" actId="9405"/>
          <ac:inkMkLst>
            <pc:docMk/>
            <pc:sldMk cId="2709678024" sldId="263"/>
            <ac:inkMk id="45" creationId="{98A52D36-088D-48C2-9D39-EA93A1F021FA}"/>
          </ac:inkMkLst>
        </pc:inkChg>
        <pc:inkChg chg="add del">
          <ac:chgData name="Kanishka Rajput" userId="db803b3ca898aa35" providerId="LiveId" clId="{364C1B63-33B0-4846-96A9-0E5022EC3EC2}" dt="2022-04-18T04:56:14.262" v="428" actId="9405"/>
          <ac:inkMkLst>
            <pc:docMk/>
            <pc:sldMk cId="2709678024" sldId="263"/>
            <ac:inkMk id="46" creationId="{5DEBE4CA-EFB3-49DD-961D-6E1A70B96CF4}"/>
          </ac:inkMkLst>
        </pc:inkChg>
        <pc:inkChg chg="add del">
          <ac:chgData name="Kanishka Rajput" userId="db803b3ca898aa35" providerId="LiveId" clId="{364C1B63-33B0-4846-96A9-0E5022EC3EC2}" dt="2022-04-18T04:56:18.006" v="430" actId="9405"/>
          <ac:inkMkLst>
            <pc:docMk/>
            <pc:sldMk cId="2709678024" sldId="263"/>
            <ac:inkMk id="47" creationId="{9BABDFDF-F5CB-48B2-BA26-B4DBF295A617}"/>
          </ac:inkMkLst>
        </pc:inkChg>
        <pc:inkChg chg="add">
          <ac:chgData name="Kanishka Rajput" userId="db803b3ca898aa35" providerId="LiveId" clId="{364C1B63-33B0-4846-96A9-0E5022EC3EC2}" dt="2022-04-18T04:56:23.292" v="431" actId="9405"/>
          <ac:inkMkLst>
            <pc:docMk/>
            <pc:sldMk cId="2709678024" sldId="263"/>
            <ac:inkMk id="48" creationId="{643625AA-C229-4B89-90CC-80568B0396A4}"/>
          </ac:inkMkLst>
        </pc:inkChg>
        <pc:inkChg chg="add">
          <ac:chgData name="Kanishka Rajput" userId="db803b3ca898aa35" providerId="LiveId" clId="{364C1B63-33B0-4846-96A9-0E5022EC3EC2}" dt="2022-04-18T04:56:36.990" v="432" actId="9405"/>
          <ac:inkMkLst>
            <pc:docMk/>
            <pc:sldMk cId="2709678024" sldId="263"/>
            <ac:inkMk id="49" creationId="{072008EB-64C9-4301-A77A-2C71261906BC}"/>
          </ac:inkMkLst>
        </pc:inkChg>
        <pc:inkChg chg="add">
          <ac:chgData name="Kanishka Rajput" userId="db803b3ca898aa35" providerId="LiveId" clId="{364C1B63-33B0-4846-96A9-0E5022EC3EC2}" dt="2022-04-18T04:56:47.409" v="433" actId="9405"/>
          <ac:inkMkLst>
            <pc:docMk/>
            <pc:sldMk cId="2709678024" sldId="263"/>
            <ac:inkMk id="50" creationId="{9D1F85A8-B275-4643-AD1E-FCBFB5E5E33F}"/>
          </ac:inkMkLst>
        </pc:inkChg>
        <pc:inkChg chg="add">
          <ac:chgData name="Kanishka Rajput" userId="db803b3ca898aa35" providerId="LiveId" clId="{364C1B63-33B0-4846-96A9-0E5022EC3EC2}" dt="2022-04-18T04:56:59.899" v="434" actId="9405"/>
          <ac:inkMkLst>
            <pc:docMk/>
            <pc:sldMk cId="2709678024" sldId="263"/>
            <ac:inkMk id="51" creationId="{F5CA4F8A-89DE-4CBE-938B-BA2069E4ADB2}"/>
          </ac:inkMkLst>
        </pc:inkChg>
        <pc:inkChg chg="add">
          <ac:chgData name="Kanishka Rajput" userId="db803b3ca898aa35" providerId="LiveId" clId="{364C1B63-33B0-4846-96A9-0E5022EC3EC2}" dt="2022-04-18T04:57:15.673" v="435" actId="9405"/>
          <ac:inkMkLst>
            <pc:docMk/>
            <pc:sldMk cId="2709678024" sldId="263"/>
            <ac:inkMk id="52" creationId="{FFA6B126-67DF-4F41-A911-A7709E0A3256}"/>
          </ac:inkMkLst>
        </pc:inkChg>
        <pc:inkChg chg="add">
          <ac:chgData name="Kanishka Rajput" userId="db803b3ca898aa35" providerId="LiveId" clId="{364C1B63-33B0-4846-96A9-0E5022EC3EC2}" dt="2022-04-18T04:57:16.262" v="436" actId="9405"/>
          <ac:inkMkLst>
            <pc:docMk/>
            <pc:sldMk cId="2709678024" sldId="263"/>
            <ac:inkMk id="53" creationId="{576AF41F-9886-4CF1-80C4-AA41847BD60F}"/>
          </ac:inkMkLst>
        </pc:inkChg>
        <pc:inkChg chg="add mod">
          <ac:chgData name="Kanishka Rajput" userId="db803b3ca898aa35" providerId="LiveId" clId="{364C1B63-33B0-4846-96A9-0E5022EC3EC2}" dt="2022-04-18T04:57:39.205" v="439"/>
          <ac:inkMkLst>
            <pc:docMk/>
            <pc:sldMk cId="2709678024" sldId="263"/>
            <ac:inkMk id="54" creationId="{5C761F42-09D6-40C6-B8EE-351F55578E25}"/>
          </ac:inkMkLst>
        </pc:inkChg>
        <pc:inkChg chg="add mod">
          <ac:chgData name="Kanishka Rajput" userId="db803b3ca898aa35" providerId="LiveId" clId="{364C1B63-33B0-4846-96A9-0E5022EC3EC2}" dt="2022-04-18T04:57:39.205" v="439"/>
          <ac:inkMkLst>
            <pc:docMk/>
            <pc:sldMk cId="2709678024" sldId="263"/>
            <ac:inkMk id="55" creationId="{672013AA-0C9C-4BEA-9F5F-C8D527B77D90}"/>
          </ac:inkMkLst>
        </pc:inkChg>
        <pc:inkChg chg="add">
          <ac:chgData name="Kanishka Rajput" userId="db803b3ca898aa35" providerId="LiveId" clId="{364C1B63-33B0-4846-96A9-0E5022EC3EC2}" dt="2022-04-18T04:57:39.578" v="440" actId="9405"/>
          <ac:inkMkLst>
            <pc:docMk/>
            <pc:sldMk cId="2709678024" sldId="263"/>
            <ac:inkMk id="57" creationId="{D726D2B5-9DD0-44F7-BB17-D9627E2683BE}"/>
          </ac:inkMkLst>
        </pc:inkChg>
        <pc:inkChg chg="add del">
          <ac:chgData name="Kanishka Rajput" userId="db803b3ca898aa35" providerId="LiveId" clId="{364C1B63-33B0-4846-96A9-0E5022EC3EC2}" dt="2022-04-18T04:58:34.871" v="454" actId="9405"/>
          <ac:inkMkLst>
            <pc:docMk/>
            <pc:sldMk cId="2709678024" sldId="263"/>
            <ac:inkMk id="58" creationId="{8A729AD7-4E94-476A-AE53-0EDE2F78FCC9}"/>
          </ac:inkMkLst>
        </pc:inkChg>
        <pc:inkChg chg="add del">
          <ac:chgData name="Kanishka Rajput" userId="db803b3ca898aa35" providerId="LiveId" clId="{364C1B63-33B0-4846-96A9-0E5022EC3EC2}" dt="2022-04-18T04:58:34.470" v="453" actId="9405"/>
          <ac:inkMkLst>
            <pc:docMk/>
            <pc:sldMk cId="2709678024" sldId="263"/>
            <ac:inkMk id="59" creationId="{1407ABDA-60DA-4974-8C2E-DFAA1BCAE687}"/>
          </ac:inkMkLst>
        </pc:inkChg>
        <pc:inkChg chg="add del">
          <ac:chgData name="Kanishka Rajput" userId="db803b3ca898aa35" providerId="LiveId" clId="{364C1B63-33B0-4846-96A9-0E5022EC3EC2}" dt="2022-04-18T04:58:34.096" v="452" actId="9405"/>
          <ac:inkMkLst>
            <pc:docMk/>
            <pc:sldMk cId="2709678024" sldId="263"/>
            <ac:inkMk id="60" creationId="{F86B95B2-4503-4A09-886A-B29C69A9359F}"/>
          </ac:inkMkLst>
        </pc:inkChg>
        <pc:inkChg chg="add del">
          <ac:chgData name="Kanishka Rajput" userId="db803b3ca898aa35" providerId="LiveId" clId="{364C1B63-33B0-4846-96A9-0E5022EC3EC2}" dt="2022-04-18T04:58:33.687" v="451" actId="9405"/>
          <ac:inkMkLst>
            <pc:docMk/>
            <pc:sldMk cId="2709678024" sldId="263"/>
            <ac:inkMk id="61" creationId="{E1F63FA3-0B89-497A-8D18-768D8B9E522A}"/>
          </ac:inkMkLst>
        </pc:inkChg>
        <pc:inkChg chg="add del">
          <ac:chgData name="Kanishka Rajput" userId="db803b3ca898aa35" providerId="LiveId" clId="{364C1B63-33B0-4846-96A9-0E5022EC3EC2}" dt="2022-04-18T04:58:33.256" v="450" actId="9405"/>
          <ac:inkMkLst>
            <pc:docMk/>
            <pc:sldMk cId="2709678024" sldId="263"/>
            <ac:inkMk id="62" creationId="{10FEABB6-6571-438A-BAD1-9BAA67302FCE}"/>
          </ac:inkMkLst>
        </pc:inkChg>
        <pc:inkChg chg="add del">
          <ac:chgData name="Kanishka Rajput" userId="db803b3ca898aa35" providerId="LiveId" clId="{364C1B63-33B0-4846-96A9-0E5022EC3EC2}" dt="2022-04-18T04:58:32.781" v="449" actId="9405"/>
          <ac:inkMkLst>
            <pc:docMk/>
            <pc:sldMk cId="2709678024" sldId="263"/>
            <ac:inkMk id="63" creationId="{E4E24D0F-AE34-47A6-9999-9D8188859F4E}"/>
          </ac:inkMkLst>
        </pc:inkChg>
        <pc:inkChg chg="add del">
          <ac:chgData name="Kanishka Rajput" userId="db803b3ca898aa35" providerId="LiveId" clId="{364C1B63-33B0-4846-96A9-0E5022EC3EC2}" dt="2022-04-18T04:58:32.283" v="448" actId="9405"/>
          <ac:inkMkLst>
            <pc:docMk/>
            <pc:sldMk cId="2709678024" sldId="263"/>
            <ac:inkMk id="64" creationId="{E274BBD0-9B96-468D-B38F-3896AAE6A057}"/>
          </ac:inkMkLst>
        </pc:inkChg>
        <pc:cxnChg chg="add del mod">
          <ac:chgData name="Kanishka Rajput" userId="db803b3ca898aa35" providerId="LiveId" clId="{364C1B63-33B0-4846-96A9-0E5022EC3EC2}" dt="2022-04-18T04:38:18.014" v="242" actId="11529"/>
          <ac:cxnSpMkLst>
            <pc:docMk/>
            <pc:sldMk cId="2709678024" sldId="263"/>
            <ac:cxnSpMk id="6" creationId="{0BE89B24-E01D-4539-88DF-6E40CEE3A670}"/>
          </ac:cxnSpMkLst>
        </pc:cxnChg>
        <pc:cxnChg chg="add mod">
          <ac:chgData name="Kanishka Rajput" userId="db803b3ca898aa35" providerId="LiveId" clId="{364C1B63-33B0-4846-96A9-0E5022EC3EC2}" dt="2022-04-18T04:46:29.690" v="349" actId="1582"/>
          <ac:cxnSpMkLst>
            <pc:docMk/>
            <pc:sldMk cId="2709678024" sldId="263"/>
            <ac:cxnSpMk id="8" creationId="{7A34D6DF-E44F-4A30-8A3F-C00FD0DCBE2B}"/>
          </ac:cxnSpMkLst>
        </pc:cxnChg>
        <pc:cxnChg chg="add mod">
          <ac:chgData name="Kanishka Rajput" userId="db803b3ca898aa35" providerId="LiveId" clId="{364C1B63-33B0-4846-96A9-0E5022EC3EC2}" dt="2022-04-18T04:46:47.531" v="352" actId="1076"/>
          <ac:cxnSpMkLst>
            <pc:docMk/>
            <pc:sldMk cId="2709678024" sldId="263"/>
            <ac:cxnSpMk id="15" creationId="{BE26AADF-FA0A-4616-8423-021EADC3A772}"/>
          </ac:cxnSpMkLst>
        </pc:cxnChg>
        <pc:cxnChg chg="add mod">
          <ac:chgData name="Kanishka Rajput" userId="db803b3ca898aa35" providerId="LiveId" clId="{364C1B63-33B0-4846-96A9-0E5022EC3EC2}" dt="2022-04-18T04:46:17.060" v="347" actId="1582"/>
          <ac:cxnSpMkLst>
            <pc:docMk/>
            <pc:sldMk cId="2709678024" sldId="263"/>
            <ac:cxnSpMk id="17" creationId="{A3CEFC8B-A3EC-479D-A8B6-CEDD3F53AD9B}"/>
          </ac:cxnSpMkLst>
        </pc:cxnChg>
        <pc:cxnChg chg="add mod">
          <ac:chgData name="Kanishka Rajput" userId="db803b3ca898aa35" providerId="LiveId" clId="{364C1B63-33B0-4846-96A9-0E5022EC3EC2}" dt="2022-04-18T04:52:48.044" v="389" actId="1582"/>
          <ac:cxnSpMkLst>
            <pc:docMk/>
            <pc:sldMk cId="2709678024" sldId="263"/>
            <ac:cxnSpMk id="28" creationId="{67DE7826-0403-4069-80EC-94CDF6DAE3D5}"/>
          </ac:cxnSpMkLst>
        </pc:cxnChg>
      </pc:sldChg>
      <pc:sldChg chg="addSp modSp new mod">
        <pc:chgData name="Kanishka Rajput" userId="db803b3ca898aa35" providerId="LiveId" clId="{364C1B63-33B0-4846-96A9-0E5022EC3EC2}" dt="2022-04-18T05:08:29.550" v="584" actId="1076"/>
        <pc:sldMkLst>
          <pc:docMk/>
          <pc:sldMk cId="81815464" sldId="264"/>
        </pc:sldMkLst>
        <pc:spChg chg="add mod">
          <ac:chgData name="Kanishka Rajput" userId="db803b3ca898aa35" providerId="LiveId" clId="{364C1B63-33B0-4846-96A9-0E5022EC3EC2}" dt="2022-04-18T05:08:15.067" v="582" actId="255"/>
          <ac:spMkLst>
            <pc:docMk/>
            <pc:sldMk cId="81815464" sldId="264"/>
            <ac:spMk id="6" creationId="{5A31C7E5-99E6-4BA9-A447-A4AD1FCE3ACD}"/>
          </ac:spMkLst>
        </pc:spChg>
        <pc:picChg chg="add mod">
          <ac:chgData name="Kanishka Rajput" userId="db803b3ca898aa35" providerId="LiveId" clId="{364C1B63-33B0-4846-96A9-0E5022EC3EC2}" dt="2022-04-18T05:08:29.550" v="584" actId="1076"/>
          <ac:picMkLst>
            <pc:docMk/>
            <pc:sldMk cId="81815464" sldId="264"/>
            <ac:picMk id="5" creationId="{DEB9BD80-818B-40C1-A83C-4BDD0D2585D5}"/>
          </ac:picMkLst>
        </pc:picChg>
      </pc:sldChg>
      <pc:sldChg chg="addSp delSp modSp new mod">
        <pc:chgData name="Kanishka Rajput" userId="db803b3ca898aa35" providerId="LiveId" clId="{364C1B63-33B0-4846-96A9-0E5022EC3EC2}" dt="2022-04-18T05:22:24.089" v="656"/>
        <pc:sldMkLst>
          <pc:docMk/>
          <pc:sldMk cId="1385861676" sldId="265"/>
        </pc:sldMkLst>
        <pc:spChg chg="mod">
          <ac:chgData name="Kanishka Rajput" userId="db803b3ca898aa35" providerId="LiveId" clId="{364C1B63-33B0-4846-96A9-0E5022EC3EC2}" dt="2022-04-18T05:21:25.651" v="653" actId="113"/>
          <ac:spMkLst>
            <pc:docMk/>
            <pc:sldMk cId="1385861676" sldId="265"/>
            <ac:spMk id="2" creationId="{7C63EC26-1B7A-466B-8409-D75CE9CDF3F9}"/>
          </ac:spMkLst>
        </pc:spChg>
        <pc:spChg chg="mod">
          <ac:chgData name="Kanishka Rajput" userId="db803b3ca898aa35" providerId="LiveId" clId="{364C1B63-33B0-4846-96A9-0E5022EC3EC2}" dt="2022-04-18T05:15:38.567" v="622" actId="1076"/>
          <ac:spMkLst>
            <pc:docMk/>
            <pc:sldMk cId="1385861676" sldId="265"/>
            <ac:spMk id="3" creationId="{94F01484-AB98-4051-B58D-CBD8164C7F27}"/>
          </ac:spMkLst>
        </pc:spChg>
        <pc:spChg chg="add mod">
          <ac:chgData name="Kanishka Rajput" userId="db803b3ca898aa35" providerId="LiveId" clId="{364C1B63-33B0-4846-96A9-0E5022EC3EC2}" dt="2022-04-18T05:17:42.742" v="635" actId="255"/>
          <ac:spMkLst>
            <pc:docMk/>
            <pc:sldMk cId="1385861676" sldId="265"/>
            <ac:spMk id="4" creationId="{64BD8AB4-6B57-41FF-9196-CAA5BA060902}"/>
          </ac:spMkLst>
        </pc:spChg>
        <pc:spChg chg="add del mod">
          <ac:chgData name="Kanishka Rajput" userId="db803b3ca898aa35" providerId="LiveId" clId="{364C1B63-33B0-4846-96A9-0E5022EC3EC2}" dt="2022-04-18T05:22:24.089" v="656"/>
          <ac:spMkLst>
            <pc:docMk/>
            <pc:sldMk cId="1385861676" sldId="265"/>
            <ac:spMk id="5" creationId="{422216F4-F59D-432E-9EC5-79BC0580A821}"/>
          </ac:spMkLst>
        </pc:spChg>
        <pc:spChg chg="add mod">
          <ac:chgData name="Kanishka Rajput" userId="db803b3ca898aa35" providerId="LiveId" clId="{364C1B63-33B0-4846-96A9-0E5022EC3EC2}" dt="2022-04-18T05:21:09.050" v="649" actId="20577"/>
          <ac:spMkLst>
            <pc:docMk/>
            <pc:sldMk cId="1385861676" sldId="265"/>
            <ac:spMk id="6" creationId="{6CC404EE-8DF4-4120-9BB5-6F5BF4130E52}"/>
          </ac:spMkLst>
        </pc:spChg>
      </pc:sldChg>
      <pc:sldChg chg="addSp delSp modSp new mod">
        <pc:chgData name="Kanishka Rajput" userId="db803b3ca898aa35" providerId="LiveId" clId="{364C1B63-33B0-4846-96A9-0E5022EC3EC2}" dt="2022-04-18T05:26:07.493" v="698" actId="255"/>
        <pc:sldMkLst>
          <pc:docMk/>
          <pc:sldMk cId="152814639" sldId="266"/>
        </pc:sldMkLst>
        <pc:spChg chg="mod">
          <ac:chgData name="Kanishka Rajput" userId="db803b3ca898aa35" providerId="LiveId" clId="{364C1B63-33B0-4846-96A9-0E5022EC3EC2}" dt="2022-04-18T05:23:37.540" v="674" actId="20577"/>
          <ac:spMkLst>
            <pc:docMk/>
            <pc:sldMk cId="152814639" sldId="266"/>
            <ac:spMk id="2" creationId="{1DEE8E79-1508-449E-8538-2E3D6A6E79DC}"/>
          </ac:spMkLst>
        </pc:spChg>
        <pc:spChg chg="del">
          <ac:chgData name="Kanishka Rajput" userId="db803b3ca898aa35" providerId="LiveId" clId="{364C1B63-33B0-4846-96A9-0E5022EC3EC2}" dt="2022-04-18T05:22:28.552" v="657"/>
          <ac:spMkLst>
            <pc:docMk/>
            <pc:sldMk cId="152814639" sldId="266"/>
            <ac:spMk id="3" creationId="{E332C26D-2769-4D61-AA91-AEA38A02C70B}"/>
          </ac:spMkLst>
        </pc:spChg>
        <pc:spChg chg="add mod">
          <ac:chgData name="Kanishka Rajput" userId="db803b3ca898aa35" providerId="LiveId" clId="{364C1B63-33B0-4846-96A9-0E5022EC3EC2}" dt="2022-04-18T05:26:07.493" v="698" actId="255"/>
          <ac:spMkLst>
            <pc:docMk/>
            <pc:sldMk cId="152814639" sldId="266"/>
            <ac:spMk id="4" creationId="{953E5D51-1875-41FB-BB64-569A64204E6E}"/>
          </ac:spMkLst>
        </pc:spChg>
      </pc:sldChg>
      <pc:sldChg chg="addSp modSp new mod">
        <pc:chgData name="Kanishka Rajput" userId="db803b3ca898aa35" providerId="LiveId" clId="{364C1B63-33B0-4846-96A9-0E5022EC3EC2}" dt="2022-04-18T05:31:40.209" v="721" actId="14100"/>
        <pc:sldMkLst>
          <pc:docMk/>
          <pc:sldMk cId="1561454052" sldId="267"/>
        </pc:sldMkLst>
        <pc:spChg chg="mod">
          <ac:chgData name="Kanishka Rajput" userId="db803b3ca898aa35" providerId="LiveId" clId="{364C1B63-33B0-4846-96A9-0E5022EC3EC2}" dt="2022-04-18T05:31:35.562" v="720" actId="1076"/>
          <ac:spMkLst>
            <pc:docMk/>
            <pc:sldMk cId="1561454052" sldId="267"/>
            <ac:spMk id="2" creationId="{3CEC5437-DB4F-40F8-BDD6-43B3ED2AADC4}"/>
          </ac:spMkLst>
        </pc:spChg>
        <pc:spChg chg="mod">
          <ac:chgData name="Kanishka Rajput" userId="db803b3ca898aa35" providerId="LiveId" clId="{364C1B63-33B0-4846-96A9-0E5022EC3EC2}" dt="2022-04-18T05:30:20.598" v="710"/>
          <ac:spMkLst>
            <pc:docMk/>
            <pc:sldMk cId="1561454052" sldId="267"/>
            <ac:spMk id="3" creationId="{5CAE94E5-F52B-4111-847E-FE866B6A6380}"/>
          </ac:spMkLst>
        </pc:spChg>
        <pc:picChg chg="add mod">
          <ac:chgData name="Kanishka Rajput" userId="db803b3ca898aa35" providerId="LiveId" clId="{364C1B63-33B0-4846-96A9-0E5022EC3EC2}" dt="2022-04-18T05:31:40.209" v="721" actId="14100"/>
          <ac:picMkLst>
            <pc:docMk/>
            <pc:sldMk cId="1561454052" sldId="267"/>
            <ac:picMk id="5" creationId="{3A470DD3-89C2-493E-B134-6488407ED90A}"/>
          </ac:picMkLst>
        </pc:picChg>
      </pc:sldChg>
      <pc:sldChg chg="addSp modSp new">
        <pc:chgData name="Kanishka Rajput" userId="db803b3ca898aa35" providerId="LiveId" clId="{364C1B63-33B0-4846-96A9-0E5022EC3EC2}" dt="2022-04-18T05:32:39.260" v="724" actId="931"/>
        <pc:sldMkLst>
          <pc:docMk/>
          <pc:sldMk cId="2120317790" sldId="268"/>
        </pc:sldMkLst>
        <pc:picChg chg="add mod">
          <ac:chgData name="Kanishka Rajput" userId="db803b3ca898aa35" providerId="LiveId" clId="{364C1B63-33B0-4846-96A9-0E5022EC3EC2}" dt="2022-04-18T05:32:17.805" v="723" actId="931"/>
          <ac:picMkLst>
            <pc:docMk/>
            <pc:sldMk cId="2120317790" sldId="268"/>
            <ac:picMk id="4" creationId="{7D9FD8AB-9175-4216-8723-BF12BD01927C}"/>
          </ac:picMkLst>
        </pc:picChg>
        <pc:picChg chg="add mod">
          <ac:chgData name="Kanishka Rajput" userId="db803b3ca898aa35" providerId="LiveId" clId="{364C1B63-33B0-4846-96A9-0E5022EC3EC2}" dt="2022-04-18T05:32:39.260" v="724" actId="931"/>
          <ac:picMkLst>
            <pc:docMk/>
            <pc:sldMk cId="2120317790" sldId="268"/>
            <ac:picMk id="6" creationId="{29100A35-02DA-43CE-88D3-68505CE6D624}"/>
          </ac:picMkLst>
        </pc:picChg>
      </pc:sldChg>
      <pc:sldChg chg="addSp modSp new mod">
        <pc:chgData name="Kanishka Rajput" userId="db803b3ca898aa35" providerId="LiveId" clId="{364C1B63-33B0-4846-96A9-0E5022EC3EC2}" dt="2022-04-18T05:39:00.120" v="780" actId="14100"/>
        <pc:sldMkLst>
          <pc:docMk/>
          <pc:sldMk cId="2937440081" sldId="269"/>
        </pc:sldMkLst>
        <pc:spChg chg="mod">
          <ac:chgData name="Kanishka Rajput" userId="db803b3ca898aa35" providerId="LiveId" clId="{364C1B63-33B0-4846-96A9-0E5022EC3EC2}" dt="2022-04-18T05:35:35.204" v="778" actId="1076"/>
          <ac:spMkLst>
            <pc:docMk/>
            <pc:sldMk cId="2937440081" sldId="269"/>
            <ac:spMk id="2" creationId="{3C06F5E8-5559-421A-93AC-0D50900F4B3F}"/>
          </ac:spMkLst>
        </pc:spChg>
        <pc:picChg chg="add mod">
          <ac:chgData name="Kanishka Rajput" userId="db803b3ca898aa35" providerId="LiveId" clId="{364C1B63-33B0-4846-96A9-0E5022EC3EC2}" dt="2022-04-18T05:39:00.120" v="780" actId="14100"/>
          <ac:picMkLst>
            <pc:docMk/>
            <pc:sldMk cId="2937440081" sldId="269"/>
            <ac:picMk id="5" creationId="{0D11FDF0-1FB9-4DCD-B09F-6748A3A0010D}"/>
          </ac:picMkLst>
        </pc:picChg>
      </pc:sldChg>
      <pc:sldChg chg="addSp modSp new mod">
        <pc:chgData name="Kanishka Rajput" userId="db803b3ca898aa35" providerId="LiveId" clId="{364C1B63-33B0-4846-96A9-0E5022EC3EC2}" dt="2022-04-18T05:48:03.461" v="868" actId="20577"/>
        <pc:sldMkLst>
          <pc:docMk/>
          <pc:sldMk cId="3618705469" sldId="270"/>
        </pc:sldMkLst>
        <pc:spChg chg="mod">
          <ac:chgData name="Kanishka Rajput" userId="db803b3ca898aa35" providerId="LiveId" clId="{364C1B63-33B0-4846-96A9-0E5022EC3EC2}" dt="2022-04-18T05:48:03.461" v="868" actId="20577"/>
          <ac:spMkLst>
            <pc:docMk/>
            <pc:sldMk cId="3618705469" sldId="270"/>
            <ac:spMk id="2" creationId="{7F88077B-C516-4AA8-87B0-063E7BD4DD82}"/>
          </ac:spMkLst>
        </pc:spChg>
        <pc:picChg chg="add mod">
          <ac:chgData name="Kanishka Rajput" userId="db803b3ca898aa35" providerId="LiveId" clId="{364C1B63-33B0-4846-96A9-0E5022EC3EC2}" dt="2022-04-18T05:42:07.473" v="808" actId="14100"/>
          <ac:picMkLst>
            <pc:docMk/>
            <pc:sldMk cId="3618705469" sldId="270"/>
            <ac:picMk id="4" creationId="{9C151304-B753-4C33-A674-477430015745}"/>
          </ac:picMkLst>
        </pc:picChg>
      </pc:sldChg>
      <pc:sldChg chg="addSp modSp new">
        <pc:chgData name="Kanishka Rajput" userId="db803b3ca898aa35" providerId="LiveId" clId="{364C1B63-33B0-4846-96A9-0E5022EC3EC2}" dt="2022-04-18T05:42:25.023" v="810" actId="931"/>
        <pc:sldMkLst>
          <pc:docMk/>
          <pc:sldMk cId="3290120265" sldId="271"/>
        </pc:sldMkLst>
        <pc:picChg chg="add mod">
          <ac:chgData name="Kanishka Rajput" userId="db803b3ca898aa35" providerId="LiveId" clId="{364C1B63-33B0-4846-96A9-0E5022EC3EC2}" dt="2022-04-18T05:42:25.023" v="810" actId="931"/>
          <ac:picMkLst>
            <pc:docMk/>
            <pc:sldMk cId="3290120265" sldId="271"/>
            <ac:picMk id="4" creationId="{30B7CB85-A83A-4613-BEC2-6F0884827B1B}"/>
          </ac:picMkLst>
        </pc:picChg>
      </pc:sldChg>
      <pc:sldChg chg="addSp delSp modSp new mod">
        <pc:chgData name="Kanishka Rajput" userId="db803b3ca898aa35" providerId="LiveId" clId="{364C1B63-33B0-4846-96A9-0E5022EC3EC2}" dt="2022-04-18T05:50:06.912" v="872" actId="14100"/>
        <pc:sldMkLst>
          <pc:docMk/>
          <pc:sldMk cId="2847446358" sldId="272"/>
        </pc:sldMkLst>
        <pc:spChg chg="mod">
          <ac:chgData name="Kanishka Rajput" userId="db803b3ca898aa35" providerId="LiveId" clId="{364C1B63-33B0-4846-96A9-0E5022EC3EC2}" dt="2022-04-18T05:48:13.768" v="870"/>
          <ac:spMkLst>
            <pc:docMk/>
            <pc:sldMk cId="2847446358" sldId="272"/>
            <ac:spMk id="2" creationId="{0A6A9E90-9BCF-4242-84B0-205875CF5799}"/>
          </ac:spMkLst>
        </pc:spChg>
        <pc:picChg chg="add del">
          <ac:chgData name="Kanishka Rajput" userId="db803b3ca898aa35" providerId="LiveId" clId="{364C1B63-33B0-4846-96A9-0E5022EC3EC2}" dt="2022-04-18T05:44:09.837" v="813" actId="22"/>
          <ac:picMkLst>
            <pc:docMk/>
            <pc:sldMk cId="2847446358" sldId="272"/>
            <ac:picMk id="4" creationId="{202A3924-9B8D-4904-A79B-6BEAE2EFB8E4}"/>
          </ac:picMkLst>
        </pc:picChg>
        <pc:picChg chg="add mod">
          <ac:chgData name="Kanishka Rajput" userId="db803b3ca898aa35" providerId="LiveId" clId="{364C1B63-33B0-4846-96A9-0E5022EC3EC2}" dt="2022-04-18T05:50:06.912" v="872" actId="14100"/>
          <ac:picMkLst>
            <pc:docMk/>
            <pc:sldMk cId="2847446358" sldId="272"/>
            <ac:picMk id="6" creationId="{EF20F37D-85E0-4B99-85CE-AE9028E91FF8}"/>
          </ac:picMkLst>
        </pc:picChg>
      </pc:sldChg>
      <pc:sldChg chg="addSp delSp modSp new mod">
        <pc:chgData name="Kanishka Rajput" userId="db803b3ca898aa35" providerId="LiveId" clId="{364C1B63-33B0-4846-96A9-0E5022EC3EC2}" dt="2022-04-18T05:52:55.681" v="903" actId="14100"/>
        <pc:sldMkLst>
          <pc:docMk/>
          <pc:sldMk cId="3862249799" sldId="273"/>
        </pc:sldMkLst>
        <pc:spChg chg="mod">
          <ac:chgData name="Kanishka Rajput" userId="db803b3ca898aa35" providerId="LiveId" clId="{364C1B63-33B0-4846-96A9-0E5022EC3EC2}" dt="2022-04-18T05:51:30.935" v="901" actId="1076"/>
          <ac:spMkLst>
            <pc:docMk/>
            <pc:sldMk cId="3862249799" sldId="273"/>
            <ac:spMk id="2" creationId="{BC778A7F-FB19-4DF8-BDC4-AB46AD8A593B}"/>
          </ac:spMkLst>
        </pc:spChg>
        <pc:picChg chg="add del">
          <ac:chgData name="Kanishka Rajput" userId="db803b3ca898aa35" providerId="LiveId" clId="{364C1B63-33B0-4846-96A9-0E5022EC3EC2}" dt="2022-04-18T05:50:49.854" v="875" actId="22"/>
          <ac:picMkLst>
            <pc:docMk/>
            <pc:sldMk cId="3862249799" sldId="273"/>
            <ac:picMk id="4" creationId="{3009F949-4AF5-4CB1-879F-CACB15950AB1}"/>
          </ac:picMkLst>
        </pc:picChg>
        <pc:picChg chg="add mod">
          <ac:chgData name="Kanishka Rajput" userId="db803b3ca898aa35" providerId="LiveId" clId="{364C1B63-33B0-4846-96A9-0E5022EC3EC2}" dt="2022-04-18T05:52:55.681" v="903" actId="14100"/>
          <ac:picMkLst>
            <pc:docMk/>
            <pc:sldMk cId="3862249799" sldId="273"/>
            <ac:picMk id="6" creationId="{4B0B5761-52A4-43AE-976A-C9DCE726404A}"/>
          </ac:picMkLst>
        </pc:picChg>
      </pc:sldChg>
      <pc:sldChg chg="addSp modSp new mod">
        <pc:chgData name="Kanishka Rajput" userId="db803b3ca898aa35" providerId="LiveId" clId="{364C1B63-33B0-4846-96A9-0E5022EC3EC2}" dt="2022-04-18T05:57:32.126" v="930" actId="931"/>
        <pc:sldMkLst>
          <pc:docMk/>
          <pc:sldMk cId="2109835945" sldId="274"/>
        </pc:sldMkLst>
        <pc:spChg chg="mod">
          <ac:chgData name="Kanishka Rajput" userId="db803b3ca898aa35" providerId="LiveId" clId="{364C1B63-33B0-4846-96A9-0E5022EC3EC2}" dt="2022-04-18T05:56:51.282" v="929" actId="20577"/>
          <ac:spMkLst>
            <pc:docMk/>
            <pc:sldMk cId="2109835945" sldId="274"/>
            <ac:spMk id="2" creationId="{5705372B-07B6-43CA-AEB9-F265085C3765}"/>
          </ac:spMkLst>
        </pc:spChg>
        <pc:picChg chg="add mod">
          <ac:chgData name="Kanishka Rajput" userId="db803b3ca898aa35" providerId="LiveId" clId="{364C1B63-33B0-4846-96A9-0E5022EC3EC2}" dt="2022-04-18T05:57:32.126" v="930" actId="931"/>
          <ac:picMkLst>
            <pc:docMk/>
            <pc:sldMk cId="2109835945" sldId="274"/>
            <ac:picMk id="4" creationId="{0EE5F12F-14DF-4B66-91F0-EE9A7BE5B88F}"/>
          </ac:picMkLst>
        </pc:picChg>
      </pc:sldChg>
      <pc:sldChg chg="addSp modSp new">
        <pc:chgData name="Kanishka Rajput" userId="db803b3ca898aa35" providerId="LiveId" clId="{364C1B63-33B0-4846-96A9-0E5022EC3EC2}" dt="2022-04-18T05:57:52.310" v="932" actId="931"/>
        <pc:sldMkLst>
          <pc:docMk/>
          <pc:sldMk cId="4259425022" sldId="275"/>
        </pc:sldMkLst>
        <pc:picChg chg="add mod">
          <ac:chgData name="Kanishka Rajput" userId="db803b3ca898aa35" providerId="LiveId" clId="{364C1B63-33B0-4846-96A9-0E5022EC3EC2}" dt="2022-04-18T05:57:52.310" v="932" actId="931"/>
          <ac:picMkLst>
            <pc:docMk/>
            <pc:sldMk cId="4259425022" sldId="275"/>
            <ac:picMk id="3" creationId="{D82D7729-91BC-4E3B-91BF-4644FD039329}"/>
          </ac:picMkLst>
        </pc:picChg>
      </pc:sldChg>
      <pc:sldChg chg="new del">
        <pc:chgData name="Kanishka Rajput" userId="db803b3ca898aa35" providerId="LiveId" clId="{364C1B63-33B0-4846-96A9-0E5022EC3EC2}" dt="2022-04-18T05:58:00.511" v="934" actId="680"/>
        <pc:sldMkLst>
          <pc:docMk/>
          <pc:sldMk cId="544251986" sldId="276"/>
        </pc:sldMkLst>
      </pc:sldChg>
      <pc:sldChg chg="addSp modSp new">
        <pc:chgData name="Kanishka Rajput" userId="db803b3ca898aa35" providerId="LiveId" clId="{364C1B63-33B0-4846-96A9-0E5022EC3EC2}" dt="2022-04-18T05:58:10.950" v="936" actId="931"/>
        <pc:sldMkLst>
          <pc:docMk/>
          <pc:sldMk cId="3088527305" sldId="276"/>
        </pc:sldMkLst>
        <pc:picChg chg="add mod">
          <ac:chgData name="Kanishka Rajput" userId="db803b3ca898aa35" providerId="LiveId" clId="{364C1B63-33B0-4846-96A9-0E5022EC3EC2}" dt="2022-04-18T05:58:10.950" v="936" actId="931"/>
          <ac:picMkLst>
            <pc:docMk/>
            <pc:sldMk cId="3088527305" sldId="276"/>
            <ac:picMk id="3" creationId="{FB66BE64-D475-4F49-9D9E-CE90E0478D5D}"/>
          </ac:picMkLst>
        </pc:picChg>
      </pc:sldChg>
      <pc:sldChg chg="addSp modSp new mod">
        <pc:chgData name="Kanishka Rajput" userId="db803b3ca898aa35" providerId="LiveId" clId="{364C1B63-33B0-4846-96A9-0E5022EC3EC2}" dt="2022-04-18T06:06:57.097" v="955" actId="14100"/>
        <pc:sldMkLst>
          <pc:docMk/>
          <pc:sldMk cId="2595322780" sldId="277"/>
        </pc:sldMkLst>
        <pc:spChg chg="mod">
          <ac:chgData name="Kanishka Rajput" userId="db803b3ca898aa35" providerId="LiveId" clId="{364C1B63-33B0-4846-96A9-0E5022EC3EC2}" dt="2022-04-18T05:59:53.250" v="953" actId="122"/>
          <ac:spMkLst>
            <pc:docMk/>
            <pc:sldMk cId="2595322780" sldId="277"/>
            <ac:spMk id="2" creationId="{D7514950-7E24-4F4F-A752-3CAB1077B3AA}"/>
          </ac:spMkLst>
        </pc:spChg>
        <pc:picChg chg="add mod">
          <ac:chgData name="Kanishka Rajput" userId="db803b3ca898aa35" providerId="LiveId" clId="{364C1B63-33B0-4846-96A9-0E5022EC3EC2}" dt="2022-04-18T06:06:57.097" v="955" actId="14100"/>
          <ac:picMkLst>
            <pc:docMk/>
            <pc:sldMk cId="2595322780" sldId="277"/>
            <ac:picMk id="4" creationId="{B22AE26C-8E8C-4C61-9A59-2D88042A9BD3}"/>
          </ac:picMkLst>
        </pc:picChg>
      </pc:sldChg>
      <pc:sldChg chg="addSp modSp new mod">
        <pc:chgData name="Kanishka Rajput" userId="db803b3ca898aa35" providerId="LiveId" clId="{364C1B63-33B0-4846-96A9-0E5022EC3EC2}" dt="2022-04-18T06:08:13.454" v="976" actId="14100"/>
        <pc:sldMkLst>
          <pc:docMk/>
          <pc:sldMk cId="193040890" sldId="278"/>
        </pc:sldMkLst>
        <pc:spChg chg="mod">
          <ac:chgData name="Kanishka Rajput" userId="db803b3ca898aa35" providerId="LiveId" clId="{364C1B63-33B0-4846-96A9-0E5022EC3EC2}" dt="2022-04-18T06:08:01.283" v="974" actId="27636"/>
          <ac:spMkLst>
            <pc:docMk/>
            <pc:sldMk cId="193040890" sldId="278"/>
            <ac:spMk id="2" creationId="{ED4EB910-AFE5-40E1-B2AF-A898DDADB659}"/>
          </ac:spMkLst>
        </pc:spChg>
        <pc:picChg chg="add mod">
          <ac:chgData name="Kanishka Rajput" userId="db803b3ca898aa35" providerId="LiveId" clId="{364C1B63-33B0-4846-96A9-0E5022EC3EC2}" dt="2022-04-18T06:08:13.454" v="976" actId="14100"/>
          <ac:picMkLst>
            <pc:docMk/>
            <pc:sldMk cId="193040890" sldId="278"/>
            <ac:picMk id="4" creationId="{54A91AA3-7FD2-4772-AB7D-AD91C03604CF}"/>
          </ac:picMkLst>
        </pc:picChg>
      </pc:sldChg>
      <pc:sldChg chg="addSp delSp modSp new">
        <pc:chgData name="Kanishka Rajput" userId="db803b3ca898aa35" providerId="LiveId" clId="{364C1B63-33B0-4846-96A9-0E5022EC3EC2}" dt="2022-04-18T06:08:49.951" v="980" actId="931"/>
        <pc:sldMkLst>
          <pc:docMk/>
          <pc:sldMk cId="3649921068" sldId="279"/>
        </pc:sldMkLst>
        <pc:picChg chg="add mod">
          <ac:chgData name="Kanishka Rajput" userId="db803b3ca898aa35" providerId="LiveId" clId="{364C1B63-33B0-4846-96A9-0E5022EC3EC2}" dt="2022-04-18T06:08:29.307" v="978" actId="931"/>
          <ac:picMkLst>
            <pc:docMk/>
            <pc:sldMk cId="3649921068" sldId="279"/>
            <ac:picMk id="3" creationId="{AA5F6FDB-AE52-4C6A-BC44-DC504AABA3FA}"/>
          </ac:picMkLst>
        </pc:picChg>
        <pc:picChg chg="add del mod">
          <ac:chgData name="Kanishka Rajput" userId="db803b3ca898aa35" providerId="LiveId" clId="{364C1B63-33B0-4846-96A9-0E5022EC3EC2}" dt="2022-04-18T06:08:49.951" v="980" actId="931"/>
          <ac:picMkLst>
            <pc:docMk/>
            <pc:sldMk cId="3649921068" sldId="279"/>
            <ac:picMk id="5" creationId="{4A08D942-EBCF-47D6-9698-968D006359F0}"/>
          </ac:picMkLst>
        </pc:picChg>
      </pc:sldChg>
      <pc:sldChg chg="addSp modSp new">
        <pc:chgData name="Kanishka Rajput" userId="db803b3ca898aa35" providerId="LiveId" clId="{364C1B63-33B0-4846-96A9-0E5022EC3EC2}" dt="2022-04-18T06:09:02.177" v="982" actId="931"/>
        <pc:sldMkLst>
          <pc:docMk/>
          <pc:sldMk cId="4272813304" sldId="280"/>
        </pc:sldMkLst>
        <pc:picChg chg="add mod">
          <ac:chgData name="Kanishka Rajput" userId="db803b3ca898aa35" providerId="LiveId" clId="{364C1B63-33B0-4846-96A9-0E5022EC3EC2}" dt="2022-04-18T06:09:02.177" v="982" actId="931"/>
          <ac:picMkLst>
            <pc:docMk/>
            <pc:sldMk cId="4272813304" sldId="280"/>
            <ac:picMk id="3" creationId="{F57F7090-E663-4EF7-8A97-F34CD195B08E}"/>
          </ac:picMkLst>
        </pc:picChg>
      </pc:sldChg>
      <pc:sldChg chg="modSp new del mod">
        <pc:chgData name="Kanishka Rajput" userId="db803b3ca898aa35" providerId="LiveId" clId="{364C1B63-33B0-4846-96A9-0E5022EC3EC2}" dt="2022-04-18T06:11:56.378" v="1011" actId="2696"/>
        <pc:sldMkLst>
          <pc:docMk/>
          <pc:sldMk cId="16099719" sldId="281"/>
        </pc:sldMkLst>
        <pc:spChg chg="mod">
          <ac:chgData name="Kanishka Rajput" userId="db803b3ca898aa35" providerId="LiveId" clId="{364C1B63-33B0-4846-96A9-0E5022EC3EC2}" dt="2022-04-18T06:11:53.421" v="1010" actId="20577"/>
          <ac:spMkLst>
            <pc:docMk/>
            <pc:sldMk cId="16099719" sldId="281"/>
            <ac:spMk id="2" creationId="{4826FBEE-004E-439F-8AD5-9FAAC3D899FD}"/>
          </ac:spMkLst>
        </pc:spChg>
      </pc:sldChg>
      <pc:sldChg chg="addSp delSp modSp new mod">
        <pc:chgData name="Kanishka Rajput" userId="db803b3ca898aa35" providerId="LiveId" clId="{364C1B63-33B0-4846-96A9-0E5022EC3EC2}" dt="2022-04-18T06:13:34.377" v="1044" actId="14100"/>
        <pc:sldMkLst>
          <pc:docMk/>
          <pc:sldMk cId="2541859831" sldId="281"/>
        </pc:sldMkLst>
        <pc:spChg chg="mod">
          <ac:chgData name="Kanishka Rajput" userId="db803b3ca898aa35" providerId="LiveId" clId="{364C1B63-33B0-4846-96A9-0E5022EC3EC2}" dt="2022-04-18T06:12:12.156" v="1034" actId="20577"/>
          <ac:spMkLst>
            <pc:docMk/>
            <pc:sldMk cId="2541859831" sldId="281"/>
            <ac:spMk id="2" creationId="{C0DFD398-8BAE-4694-8DE3-0CFB56F826E5}"/>
          </ac:spMkLst>
        </pc:spChg>
        <pc:spChg chg="del">
          <ac:chgData name="Kanishka Rajput" userId="db803b3ca898aa35" providerId="LiveId" clId="{364C1B63-33B0-4846-96A9-0E5022EC3EC2}" dt="2022-04-18T06:12:21.865" v="1035" actId="931"/>
          <ac:spMkLst>
            <pc:docMk/>
            <pc:sldMk cId="2541859831" sldId="281"/>
            <ac:spMk id="3" creationId="{B4BA3EDD-7CA0-4AED-8854-27786F9C495C}"/>
          </ac:spMkLst>
        </pc:spChg>
        <pc:spChg chg="del">
          <ac:chgData name="Kanishka Rajput" userId="db803b3ca898aa35" providerId="LiveId" clId="{364C1B63-33B0-4846-96A9-0E5022EC3EC2}" dt="2022-04-18T06:13:09.837" v="1039" actId="21"/>
          <ac:spMkLst>
            <pc:docMk/>
            <pc:sldMk cId="2541859831" sldId="281"/>
            <ac:spMk id="4" creationId="{8F68A455-27EE-4AF0-A5D6-8D789B753851}"/>
          </ac:spMkLst>
        </pc:spChg>
        <pc:spChg chg="add del mod">
          <ac:chgData name="Kanishka Rajput" userId="db803b3ca898aa35" providerId="LiveId" clId="{364C1B63-33B0-4846-96A9-0E5022EC3EC2}" dt="2022-04-18T06:13:23.185" v="1041" actId="931"/>
          <ac:spMkLst>
            <pc:docMk/>
            <pc:sldMk cId="2541859831" sldId="281"/>
            <ac:spMk id="8" creationId="{36C32ED8-13C9-4E92-A8BC-E04589926B7C}"/>
          </ac:spMkLst>
        </pc:spChg>
        <pc:picChg chg="add del mod modCrop">
          <ac:chgData name="Kanishka Rajput" userId="db803b3ca898aa35" providerId="LiveId" clId="{364C1B63-33B0-4846-96A9-0E5022EC3EC2}" dt="2022-04-18T06:12:49.268" v="1038" actId="21"/>
          <ac:picMkLst>
            <pc:docMk/>
            <pc:sldMk cId="2541859831" sldId="281"/>
            <ac:picMk id="6" creationId="{7D4D37B6-A10E-4BF0-9D15-426B74FEBD81}"/>
          </ac:picMkLst>
        </pc:picChg>
        <pc:picChg chg="add mod">
          <ac:chgData name="Kanishka Rajput" userId="db803b3ca898aa35" providerId="LiveId" clId="{364C1B63-33B0-4846-96A9-0E5022EC3EC2}" dt="2022-04-18T06:13:34.377" v="1044" actId="14100"/>
          <ac:picMkLst>
            <pc:docMk/>
            <pc:sldMk cId="2541859831" sldId="281"/>
            <ac:picMk id="10" creationId="{1BDADBCB-9046-4D87-901D-6DC7BF50C02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3:45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0,'2083'2084,"-2059"-2061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7:38.6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7:39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3:55.2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0,'3403'3404,"-3392"-3393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6:23.2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317 0,'-313'2226,"310"-2203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6:36.9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1,'984'4264,"-979"-4244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6:47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1729 1,'-1723'4489,"1717"-4474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6:59.8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3420 0,'-3403'2295,"3387"-2284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7:15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0,'3160'1150,"-3142"-1143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7:16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18T04:57:38.2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1960 1,'-1940'2219,"1921"-2195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879083" y="2059626"/>
            <a:ext cx="17142142" cy="2746163"/>
          </a:xfrm>
        </p:spPr>
        <p:txBody>
          <a:bodyPr vert="horz" lIns="53140" tIns="0" rIns="5314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56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57025" y="5002947"/>
            <a:ext cx="13332778" cy="26317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31404" indent="0" algn="ctr">
              <a:buNone/>
            </a:lvl2pPr>
            <a:lvl3pPr marL="1062807" indent="0" algn="ctr">
              <a:buNone/>
            </a:lvl3pPr>
            <a:lvl4pPr marL="1594211" indent="0" algn="ctr">
              <a:buNone/>
            </a:lvl4pPr>
            <a:lvl5pPr marL="2125614" indent="0" algn="ctr">
              <a:buNone/>
            </a:lvl5pPr>
            <a:lvl6pPr marL="2657018" indent="0" algn="ctr">
              <a:buNone/>
            </a:lvl6pPr>
            <a:lvl7pPr marL="3188421" indent="0" algn="ctr">
              <a:buNone/>
            </a:lvl7pPr>
            <a:lvl8pPr marL="3719825" indent="0" algn="ctr">
              <a:buNone/>
            </a:lvl8pPr>
            <a:lvl9pPr marL="4251228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808948" y="412407"/>
            <a:ext cx="4285536" cy="878677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342" y="412407"/>
            <a:ext cx="12539160" cy="878677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197" y="915390"/>
            <a:ext cx="14761289" cy="2746163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6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3197" y="3765744"/>
            <a:ext cx="14761289" cy="2267014"/>
          </a:xfrm>
        </p:spPr>
        <p:txBody>
          <a:bodyPr anchor="t"/>
          <a:lstStyle>
            <a:lvl1pPr marL="85025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507252" y="9635414"/>
            <a:ext cx="1587235" cy="548280"/>
          </a:xfrm>
        </p:spPr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345" y="2402896"/>
            <a:ext cx="8412347" cy="6796278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82140" y="2402896"/>
            <a:ext cx="8412347" cy="6796278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2" y="410017"/>
            <a:ext cx="17142142" cy="171635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344" y="2305159"/>
            <a:ext cx="8415655" cy="1127547"/>
          </a:xfrm>
        </p:spPr>
        <p:txBody>
          <a:bodyPr anchor="ctr"/>
          <a:lstStyle>
            <a:lvl1pPr marL="0" indent="0">
              <a:buNone/>
              <a:defRPr sz="2800" b="0" cap="all" baseline="0">
                <a:solidFill>
                  <a:schemeClr val="tx1"/>
                </a:solidFill>
              </a:defRPr>
            </a:lvl1pPr>
            <a:lvl2pPr>
              <a:buNone/>
              <a:defRPr sz="2300" b="1"/>
            </a:lvl2pPr>
            <a:lvl3pPr>
              <a:buNone/>
              <a:defRPr sz="2100" b="1"/>
            </a:lvl3pPr>
            <a:lvl4pPr>
              <a:buNone/>
              <a:defRPr sz="1900" b="1"/>
            </a:lvl4pPr>
            <a:lvl5pPr>
              <a:buNone/>
              <a:defRPr sz="19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675527" y="2305159"/>
            <a:ext cx="8418960" cy="1127547"/>
          </a:xfrm>
        </p:spPr>
        <p:txBody>
          <a:bodyPr anchor="ctr"/>
          <a:lstStyle>
            <a:lvl1pPr marL="0" indent="0">
              <a:buNone/>
              <a:defRPr sz="2800" b="0" cap="all" baseline="0">
                <a:solidFill>
                  <a:schemeClr val="tx1"/>
                </a:solidFill>
              </a:defRPr>
            </a:lvl1pPr>
            <a:lvl2pPr>
              <a:buNone/>
              <a:defRPr sz="2300" b="1"/>
            </a:lvl2pPr>
            <a:lvl3pPr>
              <a:buNone/>
              <a:defRPr sz="2100" b="1"/>
            </a:lvl3pPr>
            <a:lvl4pPr>
              <a:buNone/>
              <a:defRPr sz="1900" b="1"/>
            </a:lvl4pPr>
            <a:lvl5pPr>
              <a:buNone/>
              <a:defRPr sz="19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52344" y="3547132"/>
            <a:ext cx="8415655" cy="565204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75527" y="3547132"/>
            <a:ext cx="8418960" cy="565204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6" y="410019"/>
            <a:ext cx="6266275" cy="1744958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6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52346" y="2288473"/>
            <a:ext cx="6266275" cy="6910702"/>
          </a:xfrm>
        </p:spPr>
        <p:txBody>
          <a:bodyPr/>
          <a:lstStyle>
            <a:lvl1pPr marL="0" indent="0">
              <a:buNone/>
              <a:defRPr sz="1600"/>
            </a:lvl1pPr>
            <a:lvl2pPr>
              <a:buNone/>
              <a:defRPr sz="1400"/>
            </a:lvl2pPr>
            <a:lvl3pPr>
              <a:buNone/>
              <a:defRPr sz="12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446783" y="410022"/>
            <a:ext cx="10647705" cy="8789154"/>
          </a:xfrm>
        </p:spPr>
        <p:txBody>
          <a:bodyPr/>
          <a:lstStyle>
            <a:lvl1pPr>
              <a:defRPr sz="30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1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369" y="915390"/>
            <a:ext cx="11428095" cy="784278"/>
          </a:xfrm>
        </p:spPr>
        <p:txBody>
          <a:bodyPr lIns="53140" rIns="53140" bIns="0" anchor="b">
            <a:sp3d prstMaterial="softEdge"/>
          </a:bodyPr>
          <a:lstStyle>
            <a:lvl1pPr algn="ctr">
              <a:buNone/>
              <a:defRPr sz="23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09369" y="2750932"/>
            <a:ext cx="11428095" cy="5950021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marL="0" indent="0" algn="l" rtl="0" eaLnBrk="1" latinLnBrk="0" hangingPunct="1">
              <a:buNone/>
              <a:defRPr sz="37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9369" y="1752073"/>
            <a:ext cx="11428095" cy="796388"/>
          </a:xfrm>
        </p:spPr>
        <p:txBody>
          <a:bodyPr lIns="53140" tIns="53140" rIns="53140" anchor="t"/>
          <a:lstStyle>
            <a:lvl1pPr marL="0" indent="0" algn="ctr"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52342" y="412402"/>
            <a:ext cx="17142142" cy="1716352"/>
          </a:xfrm>
          <a:prstGeom prst="rect">
            <a:avLst/>
          </a:prstGeom>
        </p:spPr>
        <p:txBody>
          <a:bodyPr vert="horz" lIns="106281" tIns="53140" rIns="106281" bIns="53140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52342" y="2402896"/>
            <a:ext cx="17142142" cy="7071371"/>
          </a:xfrm>
          <a:prstGeom prst="rect">
            <a:avLst/>
          </a:prstGeom>
        </p:spPr>
        <p:txBody>
          <a:bodyPr vert="horz" lIns="106281" tIns="53140" rIns="106281" bIns="5314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952345" y="9635414"/>
            <a:ext cx="4444259" cy="548280"/>
          </a:xfrm>
          <a:prstGeom prst="rect">
            <a:avLst/>
          </a:prstGeom>
        </p:spPr>
        <p:txBody>
          <a:bodyPr vert="horz" lIns="106281" tIns="53140" rIns="106281" bIns="53140" anchor="b"/>
          <a:lstStyle>
            <a:lvl1pPr algn="l" eaLnBrk="1" latinLnBrk="0" hangingPunct="1">
              <a:defRPr kumimoji="0" sz="14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11BC50D-F1D9-405F-BABC-94FCB11EB88B}" type="datetimeFigureOut">
              <a:rPr lang="en-IN" smtClean="0"/>
              <a:pPr/>
              <a:t>18-04-2022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507669" y="9635414"/>
            <a:ext cx="6031495" cy="548280"/>
          </a:xfrm>
          <a:prstGeom prst="rect">
            <a:avLst/>
          </a:prstGeom>
        </p:spPr>
        <p:txBody>
          <a:bodyPr vert="horz" lIns="106281" tIns="53140" rIns="106281" bIns="53140" anchor="b"/>
          <a:lstStyle>
            <a:lvl1pPr algn="ctr" eaLnBrk="1" latinLnBrk="0" hangingPunct="1">
              <a:defRPr kumimoji="0" sz="14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6507252" y="9635414"/>
            <a:ext cx="1587235" cy="548280"/>
          </a:xfrm>
          <a:prstGeom prst="rect">
            <a:avLst/>
          </a:prstGeom>
        </p:spPr>
        <p:txBody>
          <a:bodyPr vert="horz" lIns="0" tIns="53140" rIns="0" bIns="53140" anchor="b"/>
          <a:lstStyle>
            <a:lvl1pPr algn="r" eaLnBrk="1" latinLnBrk="0" hangingPunct="1">
              <a:defRPr kumimoji="0" sz="14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FB165F9-118A-4B29-A6E2-53015137BE19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8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637684" indent="-478263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1009667" indent="-329470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17881" indent="-265702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572955" indent="-212561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1796144" indent="-2125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218" indent="-212561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035" indent="-2125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2518853" indent="-2125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752670" indent="-212561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3140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628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59421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256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6570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1884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7198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2512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18" Type="http://schemas.openxmlformats.org/officeDocument/2006/relationships/customXml" Target="../ink/ink9.xml"/><Relationship Id="rId3" Type="http://schemas.openxmlformats.org/officeDocument/2006/relationships/image" Target="../media/image8.png"/><Relationship Id="rId21" Type="http://schemas.openxmlformats.org/officeDocument/2006/relationships/customXml" Target="../ink/ink11.xml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image" Target="../media/image15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7AEDA-7BA3-40A2-98DB-AAF11E36C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096" y="1685364"/>
            <a:ext cx="17058928" cy="3585269"/>
          </a:xfrm>
        </p:spPr>
        <p:txBody>
          <a:bodyPr>
            <a:normAutofit fontScale="90000"/>
          </a:bodyPr>
          <a:lstStyle/>
          <a:p>
            <a:r>
              <a:rPr lang="en-US" sz="7000" i="1" u="sng">
                <a:solidFill>
                  <a:srgbClr val="640000"/>
                </a:solidFill>
              </a:rPr>
              <a:t>Online  voting  system using  reactjs</a:t>
            </a:r>
            <a:br>
              <a:rPr lang="en-US" sz="7000" i="1" u="sng">
                <a:solidFill>
                  <a:srgbClr val="640000"/>
                </a:solidFill>
              </a:rPr>
            </a:br>
            <a:br>
              <a:rPr lang="en-US" sz="7000" i="1" u="sng"/>
            </a:br>
            <a:r>
              <a:rPr lang="en-US" sz="7000" i="1" u="sng"/>
              <a:t>           </a:t>
            </a:r>
            <a:br>
              <a:rPr lang="en-US" sz="7000" i="1" u="sng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8984B-BD10-42BD-994A-B35B3605A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704" y="3668090"/>
            <a:ext cx="17835991" cy="6276946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chemeClr val="bg1"/>
                </a:solidFill>
                <a:highlight>
                  <a:srgbClr val="808080"/>
                </a:highlight>
              </a:rPr>
              <a:t>Web development project</a:t>
            </a:r>
          </a:p>
          <a:p>
            <a:r>
              <a:rPr lang="en-IN"/>
              <a:t>  </a:t>
            </a:r>
          </a:p>
          <a:p>
            <a:pPr algn="r"/>
            <a:r>
              <a:rPr lang="en-US" b="1">
                <a:solidFill>
                  <a:srgbClr val="A0E010"/>
                </a:solidFill>
              </a:rPr>
              <a:t>                                          </a:t>
            </a:r>
          </a:p>
          <a:p>
            <a:pPr algn="r"/>
            <a:r>
              <a:rPr lang="en-IN" b="1">
                <a:solidFill>
                  <a:schemeClr val="accent6">
                    <a:lumMod val="60000"/>
                    <a:lumOff val="40000"/>
                  </a:schemeClr>
                </a:solidFill>
                <a:latin typeface="Copperplate Gothic Light" pitchFamily="34" charset="0"/>
              </a:rPr>
              <a:t>SUBMITTED TO- PROF. ANIRBAN CHOUDARY</a:t>
            </a:r>
            <a:endParaRPr lang="en-US" b="1">
              <a:solidFill>
                <a:schemeClr val="accent6">
                  <a:lumMod val="60000"/>
                  <a:lumOff val="40000"/>
                </a:schemeClr>
              </a:solidFill>
              <a:latin typeface="Copperplate Gothic Light" pitchFamily="34" charset="0"/>
            </a:endParaRPr>
          </a:p>
          <a:p>
            <a:pPr algn="r"/>
            <a:endParaRPr lang="en-US" b="1">
              <a:solidFill>
                <a:srgbClr val="A0E010"/>
              </a:solidFill>
            </a:endParaRPr>
          </a:p>
          <a:p>
            <a:pPr algn="r"/>
            <a:endParaRPr lang="en-US" b="1">
              <a:solidFill>
                <a:srgbClr val="A0E010"/>
              </a:solidFill>
            </a:endParaRPr>
          </a:p>
          <a:p>
            <a:pPr algn="r"/>
            <a:r>
              <a:rPr lang="en-US" b="1">
                <a:solidFill>
                  <a:srgbClr val="A0E010"/>
                </a:solidFill>
              </a:rPr>
              <a:t>  PRESENTED BY-     SAKSHI PATIDAR</a:t>
            </a:r>
            <a:endParaRPr lang="en-US" b="1" u="sng">
              <a:solidFill>
                <a:srgbClr val="A0E010"/>
              </a:solidFill>
            </a:endParaRPr>
          </a:p>
          <a:p>
            <a:pPr algn="r"/>
            <a:r>
              <a:rPr lang="en-US" b="1">
                <a:solidFill>
                  <a:srgbClr val="A0E010"/>
                </a:solidFill>
              </a:rPr>
              <a:t>                         SCHOLAR ID-   </a:t>
            </a:r>
            <a:r>
              <a:rPr lang="en-US" b="1" u="sng">
                <a:solidFill>
                  <a:srgbClr val="A0E010"/>
                </a:solidFill>
              </a:rPr>
              <a:t>212120114</a:t>
            </a:r>
          </a:p>
          <a:p>
            <a:pPr algn="r"/>
            <a:r>
              <a:rPr lang="en-US" b="1">
                <a:solidFill>
                  <a:srgbClr val="A0E010"/>
                </a:solidFill>
              </a:rPr>
              <a:t>       MCA IInd sem 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7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F01484-AB98-4051-B58D-CBD8164C7F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898" y="625934"/>
            <a:ext cx="17693140" cy="6202883"/>
          </a:xfrm>
        </p:spPr>
        <p:txBody>
          <a:bodyPr>
            <a:noAutofit/>
          </a:bodyPr>
          <a:lstStyle/>
          <a:p>
            <a:pPr algn="l"/>
            <a:r>
              <a:rPr lang="en-IN" sz="3600" b="1" i="1">
                <a:solidFill>
                  <a:srgbClr val="640000"/>
                </a:solidFill>
              </a:rPr>
              <a:t>React-Router-Dom :</a:t>
            </a:r>
            <a:br>
              <a:rPr lang="en-IN" sz="2300"/>
            </a:br>
            <a:r>
              <a:rPr lang="en-IN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R</a:t>
            </a:r>
            <a:r>
              <a:rPr lang="en-US" sz="2800" b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eact Router Dom is used to build single-page applications i.e. applications that have many pages or components but the page is never refreshed. It allows us to display pages and allow users to navigate them. It is a fully-featured client and server- This process is called Routing and it is made possible with the help of React Router</a:t>
            </a:r>
            <a:r>
              <a:rPr lang="en-US" sz="230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itchFamily="34" charset="0"/>
              </a:rPr>
              <a:t>. </a:t>
            </a:r>
            <a:br>
              <a:rPr lang="en-US" sz="230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itchFamily="34" charset="0"/>
              </a:rPr>
            </a:br>
            <a:br>
              <a:rPr lang="en-IN" sz="2300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</a:br>
            <a:r>
              <a:rPr lang="en-IN" sz="2300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  <a:t> </a:t>
            </a:r>
            <a:r>
              <a:rPr lang="en-IN" sz="3200" b="1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  <a:t>Install -(</a:t>
            </a:r>
            <a:r>
              <a:rPr lang="en-US" sz="3200" b="1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  <a:t>npm i react-router-dom</a:t>
            </a:r>
            <a:r>
              <a:rPr lang="en-US" sz="2300" b="1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  <a:t>)</a:t>
            </a:r>
            <a:br>
              <a:rPr lang="en-US" sz="2300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</a:br>
            <a:br>
              <a:rPr lang="en-US" sz="2300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</a:br>
            <a:br>
              <a:rPr lang="en-US" sz="2300">
                <a:solidFill>
                  <a:schemeClr val="accent4">
                    <a:lumMod val="50000"/>
                  </a:schemeClr>
                </a:solidFill>
                <a:latin typeface="Century Gothic" pitchFamily="34" charset="0"/>
              </a:rPr>
            </a:br>
            <a:r>
              <a:rPr lang="en-US" sz="3600" b="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Router(usually imported as BrowserRouter):  It is the parent component that is used to store all of the other components. Everything within this will be part of the routing functionality</a:t>
            </a:r>
            <a:r>
              <a:rPr lang="en-US" sz="4400" b="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.</a:t>
            </a:r>
            <a:br>
              <a:rPr lang="en-US" sz="360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itchFamily="34" charset="0"/>
              </a:rPr>
            </a:br>
            <a:endParaRPr lang="en-US" sz="3600">
              <a:solidFill>
                <a:schemeClr val="accent1">
                  <a:lumMod val="60000"/>
                  <a:lumOff val="40000"/>
                </a:schemeClr>
              </a:solidFill>
              <a:latin typeface="Century Gothic" pitchFamily="34" charset="0"/>
            </a:endParaRPr>
          </a:p>
          <a:p>
            <a:pPr algn="l"/>
            <a:endParaRPr lang="en-IN" sz="23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D8AB4-6B57-41FF-9196-CAA5BA060902}"/>
              </a:ext>
            </a:extLst>
          </p:cNvPr>
          <p:cNvSpPr txBox="1"/>
          <p:nvPr/>
        </p:nvSpPr>
        <p:spPr>
          <a:xfrm>
            <a:off x="486383" y="6536988"/>
            <a:ext cx="16906672" cy="1246091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r>
              <a:rPr lang="en-IN" sz="4200" b="1">
                <a:solidFill>
                  <a:srgbClr val="640000"/>
                </a:solidFill>
              </a:rPr>
              <a:t>AXIOS-</a:t>
            </a:r>
            <a:r>
              <a:rPr lang="en-US" sz="3200" b="1"/>
              <a:t>Axios, which is a popular library is mainly used to send asynchronous  HTTP requests to REST endpoints. This library is very useful to perform CRUD operations</a:t>
            </a:r>
            <a:r>
              <a:rPr lang="en-US"/>
              <a:t>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586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8E79-1508-449E-8538-2E3D6A6E79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3E5D51-1875-41FB-BB64-569A64204E6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83000" y="433948"/>
            <a:ext cx="17788363" cy="609357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6281" tIns="53140" rIns="106281" bIns="5314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1062807">
              <a:buClrTx/>
              <a:buSzTx/>
            </a:pPr>
            <a:r>
              <a:rPr lang="en-US" altLang="en-US" sz="4600">
                <a:solidFill>
                  <a:srgbClr val="000000"/>
                </a:solidFill>
                <a:latin typeface="Verdana" panose="020B0604030504040204" pitchFamily="34" charset="0"/>
              </a:rPr>
              <a:t>useState-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React 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Hook allows us to track</a:t>
            </a:r>
          </a:p>
          <a:p>
            <a:pPr algn="l" defTabSz="1062807">
              <a:buClrTx/>
              <a:buSzTx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state in a function component.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defTabSz="1062807">
              <a:buClrTx/>
              <a:buSzTx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State generally refers to data or properties that need</a:t>
            </a:r>
          </a:p>
          <a:p>
            <a:pPr algn="l" defTabSz="1062807">
              <a:buClrTx/>
              <a:buSzTx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to be tracking in an application.</a:t>
            </a:r>
          </a:p>
          <a:p>
            <a:pPr algn="l" defTabSz="1062807">
              <a:buClrTx/>
              <a:buSzTx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 defTabSz="1062807">
              <a:buClrTx/>
              <a:buSzTx/>
            </a:pPr>
            <a:r>
              <a:rPr lang="en-US" altLang="en-US" sz="4600">
                <a:solidFill>
                  <a:srgbClr val="000000"/>
                </a:solidFill>
                <a:latin typeface="Verdana" panose="020B0604030504040204" pitchFamily="34" charset="0"/>
              </a:rPr>
              <a:t>Useparms-</a:t>
            </a:r>
            <a:r>
              <a:rPr lang="en-US" altLang="en-US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useParams is a React Router Hook that allows you to access</a:t>
            </a:r>
          </a:p>
          <a:p>
            <a:pPr algn="l" defTabSz="1062807">
              <a:buClrTx/>
              <a:buSzTx/>
            </a:pP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dynamic parameters in the URL. useParams returns an object of key:value </a:t>
            </a:r>
          </a:p>
          <a:p>
            <a:pPr algn="l" defTabSz="1062807">
              <a:buClrTx/>
              <a:buSzTx/>
            </a:pP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pairs of URL parameters. The key is the name you've assigned in the URL; </a:t>
            </a:r>
          </a:p>
          <a:p>
            <a:pPr algn="l" defTabSz="1062807">
              <a:buClrTx/>
              <a:buSzTx/>
            </a:pPr>
            <a:r>
              <a:rPr lang="en-US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 value is what is being passed in. 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l" defTabSz="1062807">
              <a:buClrTx/>
              <a:buSzTx/>
            </a:pP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C5437-DB4F-40F8-BDD6-43B3ED2AA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438" y="199965"/>
            <a:ext cx="14285119" cy="108473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640000"/>
                </a:solidFill>
              </a:rPr>
              <a:t>App.js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E94E5-F52B-4111-847E-FE866B6A6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70DD3-89C2-493E-B134-6488407E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84699"/>
            <a:ext cx="19046825" cy="90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5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5B86-D600-45AF-91EE-456BD88FC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D8AB-9175-4216-8723-BF12BD01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00A35-02DA-43CE-88D3-68505CE6D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6F5E8-5559-421A-93AC-0D50900F4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" y="426590"/>
            <a:ext cx="18713505" cy="791454"/>
          </a:xfrm>
        </p:spPr>
        <p:txBody>
          <a:bodyPr>
            <a:normAutofit/>
          </a:bodyPr>
          <a:lstStyle/>
          <a:p>
            <a:r>
              <a:rPr lang="en-IN" sz="3700">
                <a:solidFill>
                  <a:srgbClr val="640000"/>
                </a:solidFill>
                <a:effectLst/>
              </a:rPr>
              <a:t>Navbar.js   (components-&gt;layout-&gt;Navbar.js)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420BA-8E7A-4C54-8BEB-5E2EE0378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1FDF0-1FB9-4DCD-B09F-6748A3A0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18045"/>
            <a:ext cx="19046825" cy="908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077B-C516-4AA8-87B0-063E7BD4D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556" y="4"/>
            <a:ext cx="17308803" cy="1726157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640000"/>
                </a:solidFill>
              </a:rPr>
              <a:t>Home.js</a:t>
            </a:r>
            <a:r>
              <a:rPr lang="en-IN" sz="5100">
                <a:solidFill>
                  <a:srgbClr val="640000"/>
                </a:solidFill>
              </a:rPr>
              <a:t> (components-&gt;Pages-&gt;Home.js)</a:t>
            </a:r>
            <a:endParaRPr lang="en-IN">
              <a:solidFill>
                <a:srgbClr val="64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51304-B753-4C33-A674-47743001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510393"/>
            <a:ext cx="19046825" cy="87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05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66CA-C9E9-478A-B50C-29377DDB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7CB85-A83A-4613-BEC2-6F0884827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9E90-9BCF-4242-84B0-205875CF5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88" y="2"/>
            <a:ext cx="17492468" cy="1176927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640000"/>
                </a:solidFill>
              </a:rPr>
              <a:t>About.js</a:t>
            </a:r>
            <a:r>
              <a:rPr lang="en-IN" sz="5100">
                <a:solidFill>
                  <a:srgbClr val="640000"/>
                </a:solidFill>
              </a:rPr>
              <a:t> (components-&gt;Pages-&gt;About.js)</a:t>
            </a:r>
            <a:endParaRPr lang="en-IN">
              <a:solidFill>
                <a:srgbClr val="64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0F37D-85E0-4B99-85CE-AE9028E91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26" y="1412314"/>
            <a:ext cx="17019699" cy="88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4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8A7F-FB19-4DF8-BDC4-AB46AD8A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39" y="175017"/>
            <a:ext cx="17210332" cy="811471"/>
          </a:xfrm>
        </p:spPr>
        <p:txBody>
          <a:bodyPr>
            <a:normAutofit fontScale="90000"/>
          </a:bodyPr>
          <a:lstStyle/>
          <a:p>
            <a:r>
              <a:rPr lang="en-IN" b="1">
                <a:solidFill>
                  <a:srgbClr val="640000"/>
                </a:solidFill>
              </a:rPr>
              <a:t>NotFound.js</a:t>
            </a:r>
            <a:r>
              <a:rPr lang="en-IN" sz="5100">
                <a:solidFill>
                  <a:srgbClr val="640000"/>
                </a:solidFill>
              </a:rPr>
              <a:t> (components-&gt;Pages-&gt;</a:t>
            </a:r>
            <a:r>
              <a:rPr lang="en-IN" b="1">
                <a:solidFill>
                  <a:srgbClr val="640000"/>
                </a:solidFill>
              </a:rPr>
              <a:t> NotFound</a:t>
            </a:r>
            <a:r>
              <a:rPr lang="en-IN" sz="5100">
                <a:solidFill>
                  <a:srgbClr val="640000"/>
                </a:solidFill>
              </a:rPr>
              <a:t>.js)</a:t>
            </a:r>
            <a:endParaRPr lang="en-IN">
              <a:solidFill>
                <a:srgbClr val="64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0B5761-52A4-43AE-976A-C9DCE7264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33" y="1351888"/>
            <a:ext cx="17917793" cy="849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4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372B-07B6-43CA-AEB9-F265085C3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342" y="412402"/>
            <a:ext cx="17142142" cy="949470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640000"/>
                </a:solidFill>
              </a:rPr>
              <a:t>Vote.js</a:t>
            </a:r>
            <a:r>
              <a:rPr lang="en-IN" sz="5100">
                <a:solidFill>
                  <a:srgbClr val="640000"/>
                </a:solidFill>
              </a:rPr>
              <a:t> (components-&gt;Pages-&gt;</a:t>
            </a:r>
            <a:r>
              <a:rPr lang="en-IN" b="1">
                <a:solidFill>
                  <a:srgbClr val="640000"/>
                </a:solidFill>
              </a:rPr>
              <a:t> Vote</a:t>
            </a:r>
            <a:r>
              <a:rPr lang="en-IN" sz="5100">
                <a:solidFill>
                  <a:srgbClr val="640000"/>
                </a:solidFill>
              </a:rPr>
              <a:t>.js)</a:t>
            </a:r>
            <a:endParaRPr lang="en-IN">
              <a:solidFill>
                <a:srgbClr val="64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5F12F-14DF-4B66-91F0-EE9A7BE5B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336"/>
            <a:ext cx="19046825" cy="811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FADE-39FA-41C9-90C8-C5A594301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226" y="971559"/>
            <a:ext cx="14285119" cy="1431335"/>
          </a:xfrm>
        </p:spPr>
        <p:txBody>
          <a:bodyPr/>
          <a:lstStyle/>
          <a:p>
            <a:pPr algn="l"/>
            <a:r>
              <a:rPr lang="en-IN">
                <a:solidFill>
                  <a:srgbClr val="640000"/>
                </a:solidFill>
              </a:rPr>
              <a:t>Features Added-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C77F82-AA6B-406E-B8DC-FD8E7FD4E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2226" y="3197254"/>
            <a:ext cx="14285119" cy="4532501"/>
          </a:xfrm>
        </p:spPr>
        <p:txBody>
          <a:bodyPr>
            <a:noAutofit/>
          </a:bodyPr>
          <a:lstStyle/>
          <a:p>
            <a:pPr marL="398553" indent="-398553" algn="l">
              <a:buFont typeface="Wingdings" panose="05000000000000000000" pitchFamily="2" charset="2"/>
              <a:buChar char="§"/>
            </a:pPr>
            <a:r>
              <a:rPr lang="en-IN" b="1">
                <a:solidFill>
                  <a:srgbClr val="A0E010"/>
                </a:solidFill>
              </a:rPr>
              <a:t>ADD VOTER</a:t>
            </a:r>
          </a:p>
          <a:p>
            <a:pPr marL="398553" indent="-398553" algn="l">
              <a:buFont typeface="Wingdings" panose="05000000000000000000" pitchFamily="2" charset="2"/>
              <a:buChar char="§"/>
            </a:pPr>
            <a:r>
              <a:rPr lang="en-IN" b="1">
                <a:solidFill>
                  <a:srgbClr val="A0E010"/>
                </a:solidFill>
              </a:rPr>
              <a:t>DELETE VOTER</a:t>
            </a:r>
          </a:p>
          <a:p>
            <a:pPr marL="398553" indent="-398553" algn="l">
              <a:buFont typeface="Wingdings" panose="05000000000000000000" pitchFamily="2" charset="2"/>
              <a:buChar char="§"/>
            </a:pPr>
            <a:r>
              <a:rPr lang="en-IN" b="1">
                <a:solidFill>
                  <a:srgbClr val="A0E010"/>
                </a:solidFill>
              </a:rPr>
              <a:t>EDIT VOTER</a:t>
            </a:r>
          </a:p>
          <a:p>
            <a:pPr marL="398553" indent="-398553" algn="l">
              <a:buFont typeface="Wingdings" panose="05000000000000000000" pitchFamily="2" charset="2"/>
              <a:buChar char="§"/>
            </a:pPr>
            <a:r>
              <a:rPr lang="en-IN" b="1">
                <a:solidFill>
                  <a:srgbClr val="A0E010"/>
                </a:solidFill>
              </a:rPr>
              <a:t>VIEW VOTER</a:t>
            </a:r>
          </a:p>
          <a:p>
            <a:pPr marL="398553" indent="-398553" algn="l">
              <a:buFont typeface="Wingdings" panose="05000000000000000000" pitchFamily="2" charset="2"/>
              <a:buChar char="§"/>
            </a:pPr>
            <a:r>
              <a:rPr lang="en-IN" b="1">
                <a:solidFill>
                  <a:srgbClr val="A0E010"/>
                </a:solidFill>
              </a:rPr>
              <a:t>VOTE</a:t>
            </a:r>
          </a:p>
        </p:txBody>
      </p:sp>
    </p:spTree>
    <p:extLst>
      <p:ext uri="{BB962C8B-B14F-4D97-AF65-F5344CB8AC3E}">
        <p14:creationId xmlns:p14="http://schemas.microsoft.com/office/powerpoint/2010/main" val="3039222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D7729-91BC-4E3B-91BF-4644FD039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2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6BE64-D475-4F49-9D9E-CE90E047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2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14950-7E24-4F4F-A752-3CAB1077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52" y="291830"/>
            <a:ext cx="18061475" cy="739302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>
                <a:solidFill>
                  <a:srgbClr val="640000"/>
                </a:solidFill>
              </a:rPr>
              <a:t>User.js</a:t>
            </a:r>
            <a:br>
              <a:rPr lang="en-IN">
                <a:solidFill>
                  <a:srgbClr val="640000"/>
                </a:solidFill>
              </a:rPr>
            </a:br>
            <a:endParaRPr lang="en-IN">
              <a:solidFill>
                <a:srgbClr val="64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AE26C-8E8C-4C61-9A59-2D88042A9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8" y="1206230"/>
            <a:ext cx="17898894" cy="85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EB910-AFE5-40E1-B2AF-A898DDADB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155" y="3"/>
            <a:ext cx="16059200" cy="1119794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640000"/>
                </a:solidFill>
              </a:rPr>
              <a:t>AddUser.js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91AA3-7FD2-4772-AB7D-AD91C0360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293098"/>
            <a:ext cx="19046825" cy="900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F6FDB-AE52-4C6A-BC44-DC504AABA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21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F7090-E663-4EF7-8A97-F34CD195B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2"/>
            <a:ext cx="19046825" cy="1029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1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D398-8BAE-4694-8DE3-0CFB56F8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solidFill>
                  <a:srgbClr val="640000"/>
                </a:solidFill>
              </a:rPr>
              <a:t>Database(json-server)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DADBCB-9046-4D87-901D-6DC7BF50C0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32" y="2199601"/>
            <a:ext cx="14181915" cy="7102517"/>
          </a:xfrm>
        </p:spPr>
      </p:pic>
    </p:spTree>
    <p:extLst>
      <p:ext uri="{BB962C8B-B14F-4D97-AF65-F5344CB8AC3E}">
        <p14:creationId xmlns:p14="http://schemas.microsoft.com/office/powerpoint/2010/main" val="254185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2136AFD-C5E0-43FE-9796-2C6323B6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342" y="412402"/>
            <a:ext cx="17142142" cy="9486972"/>
          </a:xfrm>
        </p:spPr>
        <p:txBody>
          <a:bodyPr>
            <a:normAutofit fontScale="90000"/>
          </a:bodyPr>
          <a:lstStyle/>
          <a:p>
            <a:r>
              <a:rPr lang="en-IN">
                <a:solidFill>
                  <a:srgbClr val="640000"/>
                </a:solidFill>
              </a:rPr>
              <a:t>EDIT.JS</a:t>
            </a: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br>
              <a:rPr lang="en-IN">
                <a:solidFill>
                  <a:srgbClr val="640000"/>
                </a:solidFill>
              </a:rPr>
            </a:br>
            <a:endParaRPr lang="en-IN">
              <a:solidFill>
                <a:srgbClr val="64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03102F-8F16-4D64-A9E8-BD934561D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63" y="1577009"/>
            <a:ext cx="17142142" cy="83223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2" y="1"/>
            <a:ext cx="17142142" cy="10298112"/>
          </a:xfrm>
        </p:spPr>
        <p:txBody>
          <a:bodyPr>
            <a:noAutofit/>
          </a:bodyPr>
          <a:lstStyle/>
          <a:p>
            <a:pPr algn="l"/>
            <a:endParaRPr lang="en-US" sz="2000">
              <a:solidFill>
                <a:srgbClr val="64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ABF6B-4010-4B2F-8C71-0CF25F62C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5" y="172277"/>
            <a:ext cx="17267583" cy="997888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342" y="1"/>
            <a:ext cx="17142142" cy="10298112"/>
          </a:xfrm>
        </p:spPr>
        <p:txBody>
          <a:bodyPr>
            <a:noAutofit/>
          </a:bodyPr>
          <a:lstStyle/>
          <a:p>
            <a:pPr algn="l"/>
            <a:endParaRPr lang="en-US" sz="1600">
              <a:solidFill>
                <a:srgbClr val="640000"/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BA6EF-D56B-4D34-83DE-B6D428507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00" y="331305"/>
            <a:ext cx="17549896" cy="9404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16369-90EB-453E-9F29-0D3FBAA48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75B90-6CFF-463D-AB1A-1B2DA73D3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6FA32-9B2A-4415-8801-E085CB9066C9}"/>
              </a:ext>
            </a:extLst>
          </p:cNvPr>
          <p:cNvSpPr txBox="1"/>
          <p:nvPr/>
        </p:nvSpPr>
        <p:spPr>
          <a:xfrm>
            <a:off x="3037321" y="391554"/>
            <a:ext cx="11192322" cy="676705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pPr algn="ctr"/>
            <a:r>
              <a:rPr lang="en-IN" sz="3700" b="1">
                <a:solidFill>
                  <a:srgbClr val="640000"/>
                </a:solidFill>
              </a:rPr>
              <a:t>VOTER LIST PAGE</a:t>
            </a:r>
          </a:p>
        </p:txBody>
      </p:sp>
      <p:pic>
        <p:nvPicPr>
          <p:cNvPr id="7" name="Picture 6" descr="VOTERL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22" y="1353469"/>
            <a:ext cx="17335587" cy="84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3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115" y="412401"/>
            <a:ext cx="17491369" cy="9885711"/>
          </a:xfrm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n-IN">
                <a:solidFill>
                  <a:srgbClr val="640000"/>
                </a:solidFill>
              </a:rPr>
              <a:t>THANK-YOU</a:t>
            </a:r>
            <a:endParaRPr lang="en-US">
              <a:solidFill>
                <a:srgbClr val="64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E813E-B341-42A7-9C3F-4C73B4A8B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1026D-BADA-4137-A729-3CA371E16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EE19E-956C-4FD6-9FC6-967A58FF9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68" y="1685365"/>
            <a:ext cx="15779895" cy="8531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5C80AB-C9DF-4F46-BD16-39644245E163}"/>
              </a:ext>
            </a:extLst>
          </p:cNvPr>
          <p:cNvSpPr txBox="1"/>
          <p:nvPr/>
        </p:nvSpPr>
        <p:spPr>
          <a:xfrm>
            <a:off x="2380854" y="373269"/>
            <a:ext cx="12528372" cy="676705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pPr algn="ctr"/>
            <a:r>
              <a:rPr lang="en-IN" sz="3700" b="1">
                <a:solidFill>
                  <a:srgbClr val="640000"/>
                </a:solidFill>
              </a:rPr>
              <a:t>Adding voters Data</a:t>
            </a:r>
          </a:p>
        </p:txBody>
      </p:sp>
    </p:spTree>
    <p:extLst>
      <p:ext uri="{BB962C8B-B14F-4D97-AF65-F5344CB8AC3E}">
        <p14:creationId xmlns:p14="http://schemas.microsoft.com/office/powerpoint/2010/main" val="194904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7317-793C-4CB7-BF1F-C0C00D3C8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D38738-4F00-4750-BB3A-B37D5F881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16AC80-CA88-4D8F-9167-D99B17E6F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94" y="1659699"/>
            <a:ext cx="15977143" cy="8638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310CA-7279-4051-9BF1-44A4891A9590}"/>
              </a:ext>
            </a:extLst>
          </p:cNvPr>
          <p:cNvSpPr txBox="1"/>
          <p:nvPr/>
        </p:nvSpPr>
        <p:spPr>
          <a:xfrm>
            <a:off x="2940239" y="453255"/>
            <a:ext cx="10901072" cy="676705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pPr algn="ctr"/>
            <a:r>
              <a:rPr lang="en-IN" sz="3700" b="1">
                <a:solidFill>
                  <a:srgbClr val="640000"/>
                </a:solidFill>
              </a:rPr>
              <a:t>VOTING  PAGE</a:t>
            </a:r>
          </a:p>
        </p:txBody>
      </p:sp>
    </p:spTree>
    <p:extLst>
      <p:ext uri="{BB962C8B-B14F-4D97-AF65-F5344CB8AC3E}">
        <p14:creationId xmlns:p14="http://schemas.microsoft.com/office/powerpoint/2010/main" val="2043777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96D9-EC35-46B6-84AE-63A02C7B6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930AF-24FC-4E01-A03E-E37FE099D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0EA2D-9E14-4665-95C7-C9F7126E3DFF}"/>
              </a:ext>
            </a:extLst>
          </p:cNvPr>
          <p:cNvSpPr txBox="1"/>
          <p:nvPr/>
        </p:nvSpPr>
        <p:spPr>
          <a:xfrm>
            <a:off x="2967976" y="399930"/>
            <a:ext cx="12385060" cy="676705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pPr algn="ctr"/>
            <a:r>
              <a:rPr lang="en-IN" sz="3700" b="1">
                <a:solidFill>
                  <a:srgbClr val="640000"/>
                </a:solidFill>
              </a:rPr>
              <a:t>VIEW VOTERS PAGE</a:t>
            </a:r>
          </a:p>
        </p:txBody>
      </p:sp>
      <p:pic>
        <p:nvPicPr>
          <p:cNvPr id="6" name="Picture 5" descr="Screenshot (19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49" y="1843853"/>
            <a:ext cx="16223814" cy="808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1AAE-D2B1-4D93-A007-40B113E89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684" y="4648861"/>
            <a:ext cx="13878542" cy="156924"/>
          </a:xfrm>
        </p:spPr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68082-3E62-4B61-B403-D8735655D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2377" y="6080794"/>
            <a:ext cx="9557424" cy="155389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69CB9-460E-4B76-B36F-CBAD9668CEE6}"/>
              </a:ext>
            </a:extLst>
          </p:cNvPr>
          <p:cNvSpPr txBox="1"/>
          <p:nvPr/>
        </p:nvSpPr>
        <p:spPr>
          <a:xfrm>
            <a:off x="3578216" y="493247"/>
            <a:ext cx="11358748" cy="1138369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pPr algn="ctr"/>
            <a:r>
              <a:rPr lang="en-IN" sz="4600">
                <a:solidFill>
                  <a:srgbClr val="640000"/>
                </a:solidFill>
              </a:rPr>
              <a:t>EDIT  DATA </a:t>
            </a:r>
          </a:p>
          <a:p>
            <a:endParaRPr lang="en-IN">
              <a:solidFill>
                <a:srgbClr val="640000"/>
              </a:solidFill>
            </a:endParaRPr>
          </a:p>
        </p:txBody>
      </p:sp>
      <p:pic>
        <p:nvPicPr>
          <p:cNvPr id="8" name="Picture 7" descr="EDITVO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31" y="1973805"/>
            <a:ext cx="18109364" cy="83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9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62E5-19DB-47C8-9157-BED87989D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4C1BA-C7AB-4F07-9CC0-BCAACCEAD4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1C7E5-99E6-4BA9-A447-A4AD1FCE3ACD}"/>
              </a:ext>
            </a:extLst>
          </p:cNvPr>
          <p:cNvSpPr txBox="1"/>
          <p:nvPr/>
        </p:nvSpPr>
        <p:spPr>
          <a:xfrm>
            <a:off x="2101954" y="373265"/>
            <a:ext cx="10380190" cy="969092"/>
          </a:xfrm>
          <a:prstGeom prst="rect">
            <a:avLst/>
          </a:prstGeom>
          <a:noFill/>
        </p:spPr>
        <p:txBody>
          <a:bodyPr wrap="square" lIns="106281" tIns="53140" rIns="106281" bIns="53140" rtlCol="0">
            <a:spAutoFit/>
          </a:bodyPr>
          <a:lstStyle/>
          <a:p>
            <a:r>
              <a:rPr lang="en-IN" sz="5600"/>
              <a:t>PAGE NOT FOUND</a:t>
            </a:r>
          </a:p>
        </p:txBody>
      </p:sp>
      <p:pic>
        <p:nvPicPr>
          <p:cNvPr id="7" name="Picture 6" descr="notf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1" y="1628086"/>
            <a:ext cx="16897256" cy="83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C400-ED64-47BC-AC1D-02DEB7CC7F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/>
              <a:t>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D4FA0-5556-41AF-89EA-1A53A956D5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9E474A-A7A6-4C52-9866-8BFC74182FF9}"/>
              </a:ext>
            </a:extLst>
          </p:cNvPr>
          <p:cNvSpPr/>
          <p:nvPr/>
        </p:nvSpPr>
        <p:spPr>
          <a:xfrm>
            <a:off x="5270242" y="2146278"/>
            <a:ext cx="4410357" cy="1239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Components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4D6DF-E44F-4A30-8A3F-C00FD0DCBE2B}"/>
              </a:ext>
            </a:extLst>
          </p:cNvPr>
          <p:cNvCxnSpPr/>
          <p:nvPr/>
        </p:nvCxnSpPr>
        <p:spPr>
          <a:xfrm>
            <a:off x="7489287" y="3386046"/>
            <a:ext cx="0" cy="64870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F4150C6-E6C7-4144-88B1-F9B9B94E1AB6}"/>
              </a:ext>
            </a:extLst>
          </p:cNvPr>
          <p:cNvSpPr/>
          <p:nvPr/>
        </p:nvSpPr>
        <p:spPr>
          <a:xfrm>
            <a:off x="2829287" y="4027318"/>
            <a:ext cx="2427084" cy="991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Layout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983B64-0B6B-48F5-B10C-1CA14A36216E}"/>
              </a:ext>
            </a:extLst>
          </p:cNvPr>
          <p:cNvSpPr/>
          <p:nvPr/>
        </p:nvSpPr>
        <p:spPr>
          <a:xfrm>
            <a:off x="6435242" y="4034748"/>
            <a:ext cx="2219047" cy="990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Pages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8DF904-7037-42E1-B737-006D4EE50759}"/>
              </a:ext>
            </a:extLst>
          </p:cNvPr>
          <p:cNvSpPr/>
          <p:nvPr/>
        </p:nvSpPr>
        <p:spPr>
          <a:xfrm>
            <a:off x="10429528" y="4034748"/>
            <a:ext cx="2219047" cy="99099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26AADF-FA0A-4616-8423-021EADC3A772}"/>
              </a:ext>
            </a:extLst>
          </p:cNvPr>
          <p:cNvCxnSpPr/>
          <p:nvPr/>
        </p:nvCxnSpPr>
        <p:spPr>
          <a:xfrm flipH="1">
            <a:off x="4382623" y="3132761"/>
            <a:ext cx="1303690" cy="9019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CEFC8B-A3EC-479D-A8B6-CEDD3F53AD9B}"/>
              </a:ext>
            </a:extLst>
          </p:cNvPr>
          <p:cNvCxnSpPr/>
          <p:nvPr/>
        </p:nvCxnSpPr>
        <p:spPr>
          <a:xfrm>
            <a:off x="9417084" y="3043747"/>
            <a:ext cx="1525596" cy="991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5DF2516-8872-4DA1-B1FC-C0565D9B3326}"/>
              </a:ext>
            </a:extLst>
          </p:cNvPr>
          <p:cNvSpPr/>
          <p:nvPr/>
        </p:nvSpPr>
        <p:spPr>
          <a:xfrm>
            <a:off x="901489" y="5665633"/>
            <a:ext cx="2371606" cy="109313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Navbar.js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76783A-1974-45EB-92E9-7267FEB6B990}"/>
              </a:ext>
            </a:extLst>
          </p:cNvPr>
          <p:cNvSpPr/>
          <p:nvPr/>
        </p:nvSpPr>
        <p:spPr>
          <a:xfrm>
            <a:off x="3636004" y="6224164"/>
            <a:ext cx="2232915" cy="97273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About.js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98B865-DC81-4869-AB22-FB1CF973FE0B}"/>
              </a:ext>
            </a:extLst>
          </p:cNvPr>
          <p:cNvSpPr/>
          <p:nvPr/>
        </p:nvSpPr>
        <p:spPr>
          <a:xfrm>
            <a:off x="4752462" y="7408851"/>
            <a:ext cx="2385475" cy="97273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Home.js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E8D6F3A-50E3-4548-A69A-E6685362BC60}"/>
              </a:ext>
            </a:extLst>
          </p:cNvPr>
          <p:cNvSpPr/>
          <p:nvPr/>
        </p:nvSpPr>
        <p:spPr>
          <a:xfrm>
            <a:off x="7447684" y="7408851"/>
            <a:ext cx="2981845" cy="97273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NotFound.js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CB47A6-263A-4BDA-B5EC-6B6C3EB52CB4}"/>
              </a:ext>
            </a:extLst>
          </p:cNvPr>
          <p:cNvSpPr/>
          <p:nvPr/>
        </p:nvSpPr>
        <p:spPr>
          <a:xfrm>
            <a:off x="7889177" y="6224991"/>
            <a:ext cx="2080356" cy="876279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Voter.js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042C29E-305C-4480-BED5-D54665CB0B01}"/>
              </a:ext>
            </a:extLst>
          </p:cNvPr>
          <p:cNvSpPr/>
          <p:nvPr/>
        </p:nvSpPr>
        <p:spPr>
          <a:xfrm>
            <a:off x="10131710" y="6277612"/>
            <a:ext cx="2740852" cy="97273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AddUser.js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45E6D3-A039-4C44-B679-8F1755C0523B}"/>
              </a:ext>
            </a:extLst>
          </p:cNvPr>
          <p:cNvSpPr/>
          <p:nvPr/>
        </p:nvSpPr>
        <p:spPr>
          <a:xfrm>
            <a:off x="14423812" y="4889222"/>
            <a:ext cx="1927797" cy="1093133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User.js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4B38BF-93B1-4BAA-9B66-9F9B3EA098EA}"/>
              </a:ext>
            </a:extLst>
          </p:cNvPr>
          <p:cNvSpPr/>
          <p:nvPr/>
        </p:nvSpPr>
        <p:spPr>
          <a:xfrm>
            <a:off x="13494584" y="6758763"/>
            <a:ext cx="2740852" cy="972738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06281" tIns="53140" rIns="106281" bIns="53140" rtlCol="0" anchor="ctr"/>
          <a:lstStyle/>
          <a:p>
            <a:pPr algn="ctr"/>
            <a:r>
              <a:rPr lang="en-IN"/>
              <a:t>EditUser.js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7DE7826-0403-4069-80EC-94CDF6DAE3D5}"/>
              </a:ext>
            </a:extLst>
          </p:cNvPr>
          <p:cNvCxnSpPr>
            <a:stCxn id="11" idx="3"/>
          </p:cNvCxnSpPr>
          <p:nvPr/>
        </p:nvCxnSpPr>
        <p:spPr>
          <a:xfrm flipH="1">
            <a:off x="2431711" y="4873188"/>
            <a:ext cx="753017" cy="79244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62AE202-0860-47DC-B732-B7C0617862C5}"/>
                  </a:ext>
                </a:extLst>
              </p14:cNvPr>
              <p14:cNvContentPartPr/>
              <p14:nvPr/>
            </p14:nvContentPartPr>
            <p14:xfrm>
              <a:off x="4788633" y="3360153"/>
              <a:ext cx="758880" cy="758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xmlns="" id="{762AE202-0860-47DC-B732-B7C0617862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53435" y="5018649"/>
                <a:ext cx="1241230" cy="1193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F47F505-670A-4675-8D46-B28CBEB7956D}"/>
                  </a:ext>
                </a:extLst>
              </p14:cNvPr>
              <p14:cNvContentPartPr/>
              <p14:nvPr/>
            </p14:nvContentPartPr>
            <p14:xfrm>
              <a:off x="7825233" y="3262593"/>
              <a:ext cx="1229400" cy="1229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xmlns="" id="{7F47F505-670A-4675-8D46-B28CBEB795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6768" y="4872148"/>
                <a:ext cx="1976296" cy="189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43625AA-C229-4B89-90CC-80568B0396A4}"/>
                  </a:ext>
                </a:extLst>
              </p14:cNvPr>
              <p14:cNvContentPartPr/>
              <p14:nvPr/>
            </p14:nvContentPartPr>
            <p14:xfrm>
              <a:off x="7292433" y="3354753"/>
              <a:ext cx="114120" cy="810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xmlns="" id="{643625AA-C229-4B89-90CC-80568B0396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64970" y="5010538"/>
                <a:ext cx="233962" cy="126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2008EB-64C9-4301-A77A-2C71261906BC}"/>
                  </a:ext>
                </a:extLst>
              </p14:cNvPr>
              <p14:cNvContentPartPr/>
              <p14:nvPr/>
            </p14:nvContentPartPr>
            <p14:xfrm>
              <a:off x="4809153" y="3387153"/>
              <a:ext cx="356400" cy="1542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xmlns="" id="{072008EB-64C9-4301-A77A-2C71261906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85492" y="5059733"/>
                <a:ext cx="612460" cy="2369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1F85A8-B275-4643-AD1E-FCBFB5E5E33F}"/>
                  </a:ext>
                </a:extLst>
              </p14:cNvPr>
              <p14:cNvContentPartPr/>
              <p14:nvPr/>
            </p14:nvContentPartPr>
            <p14:xfrm>
              <a:off x="4187433" y="3336753"/>
              <a:ext cx="622800" cy="1621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xmlns="" id="{9D1F85A8-B275-4643-AD1E-FCBFB5E5E3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3656" y="4984048"/>
                <a:ext cx="1028641" cy="2488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CA4F8A-89DE-4CBE-938B-BA2069E4ADB2}"/>
                  </a:ext>
                </a:extLst>
              </p14:cNvPr>
              <p14:cNvContentPartPr/>
              <p14:nvPr/>
            </p14:nvContentPartPr>
            <p14:xfrm>
              <a:off x="3536193" y="3391473"/>
              <a:ext cx="1231200" cy="830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xmlns="" id="{F5CA4F8A-89DE-4CBE-938B-BA2069E4AD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6823" y="5065676"/>
                <a:ext cx="1979108" cy="1300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FA6B126-67DF-4F41-A911-A7709E0A3256}"/>
                  </a:ext>
                </a:extLst>
              </p14:cNvPr>
              <p14:cNvContentPartPr/>
              <p14:nvPr/>
            </p14:nvContentPartPr>
            <p14:xfrm>
              <a:off x="8120793" y="3067473"/>
              <a:ext cx="1144440" cy="416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xmlns="" id="{FFA6B126-67DF-4F41-A911-A7709E0A32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58504" y="4579153"/>
                <a:ext cx="1843567" cy="679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76AF41F-9886-4CF1-80C4-AA41847BD60F}"/>
                  </a:ext>
                </a:extLst>
              </p14:cNvPr>
              <p14:cNvContentPartPr/>
              <p14:nvPr/>
            </p14:nvContentPartPr>
            <p14:xfrm>
              <a:off x="8655033" y="2432073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xmlns="" id="{576AF41F-9886-4CF1-80C4-AA41847BD6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493678" y="3625023"/>
                <a:ext cx="56240" cy="54058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7AE4C948-1A71-441A-9A9E-1E8DCCCC3C06}"/>
              </a:ext>
            </a:extLst>
          </p:cNvPr>
          <p:cNvGrpSpPr/>
          <p:nvPr/>
        </p:nvGrpSpPr>
        <p:grpSpPr>
          <a:xfrm>
            <a:off x="2476138" y="4849983"/>
            <a:ext cx="705820" cy="808172"/>
            <a:chOff x="1584993" y="3229833"/>
            <a:chExt cx="451800" cy="53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761F42-09D6-40C6-B8EE-351F55578E25}"/>
                    </a:ext>
                  </a:extLst>
                </p14:cNvPr>
                <p14:cNvContentPartPr/>
                <p14:nvPr/>
              </p14:nvContentPartPr>
              <p14:xfrm>
                <a:off x="1584993" y="3229833"/>
                <a:ext cx="451800" cy="538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xmlns="" id="{5C761F42-09D6-40C6-B8EE-351F55578E2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67353" y="3212193"/>
                  <a:ext cx="48744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72013AA-0C9C-4BEA-9F5F-C8D527B77D90}"/>
                    </a:ext>
                  </a:extLst>
                </p14:cNvPr>
                <p14:cNvContentPartPr/>
                <p14:nvPr/>
              </p14:nvContentPartPr>
              <p14:xfrm>
                <a:off x="1737633" y="3585873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xmlns="" id="{672013AA-0C9C-4BEA-9F5F-C8D527B77D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719633" y="3567873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726D2B5-9DD0-44F7-BB17-D9627E2683BE}"/>
                  </a:ext>
                </a:extLst>
              </p14:cNvPr>
              <p14:cNvContentPartPr/>
              <p14:nvPr/>
            </p14:nvContentPartPr>
            <p14:xfrm>
              <a:off x="3790353" y="5157273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xmlns="" id="{D726D2B5-9DD0-44F7-BB17-D9627E2683B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3883" y="7717778"/>
                <a:ext cx="56240" cy="540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96780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389</TotalTime>
  <Words>412</Words>
  <Application>Microsoft Office PowerPoint</Application>
  <PresentationFormat>Custom</PresentationFormat>
  <Paragraphs>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Book Antiqua</vt:lpstr>
      <vt:lpstr>Century Gothic</vt:lpstr>
      <vt:lpstr>Consolas</vt:lpstr>
      <vt:lpstr>Copperplate Gothic Light</vt:lpstr>
      <vt:lpstr>Lucida Sans</vt:lpstr>
      <vt:lpstr>Roboto</vt:lpstr>
      <vt:lpstr>Verdana</vt:lpstr>
      <vt:lpstr>Wingdings</vt:lpstr>
      <vt:lpstr>Wingdings 2</vt:lpstr>
      <vt:lpstr>Wingdings 3</vt:lpstr>
      <vt:lpstr>Apex</vt:lpstr>
      <vt:lpstr>Online  voting  system using  reactjs              </vt:lpstr>
      <vt:lpstr>Features Added-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 </vt:lpstr>
      <vt:lpstr>App.js</vt:lpstr>
      <vt:lpstr>PowerPoint Presentation</vt:lpstr>
      <vt:lpstr>Navbar.js   (components-&gt;layout-&gt;Navbar.js)</vt:lpstr>
      <vt:lpstr>Home.js (components-&gt;Pages-&gt;Home.js)</vt:lpstr>
      <vt:lpstr>PowerPoint Presentation</vt:lpstr>
      <vt:lpstr>About.js (components-&gt;Pages-&gt;About.js)</vt:lpstr>
      <vt:lpstr>NotFound.js (components-&gt;Pages-&gt; NotFound.js)</vt:lpstr>
      <vt:lpstr>Vote.js (components-&gt;Pages-&gt; Vote.js)</vt:lpstr>
      <vt:lpstr>PowerPoint Presentation</vt:lpstr>
      <vt:lpstr>PowerPoint Presentation</vt:lpstr>
      <vt:lpstr>User.js </vt:lpstr>
      <vt:lpstr>AddUser.js</vt:lpstr>
      <vt:lpstr>PowerPoint Presentation</vt:lpstr>
      <vt:lpstr>PowerPoint Presentation</vt:lpstr>
      <vt:lpstr>Database(json-server)</vt:lpstr>
      <vt:lpstr>EDIT.JS            </vt:lpstr>
      <vt:lpstr>PowerPoint Presentation</vt:lpstr>
      <vt:lpstr>PowerPoint Presentation</vt:lpstr>
      <vt:lpstr>THANK-YOU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 voting  system using  reactjs</dc:title>
  <dc:creator>Kanishka Rajput</dc:creator>
  <cp:lastModifiedBy>Kanishka Rajput</cp:lastModifiedBy>
  <cp:revision>21</cp:revision>
  <dcterms:created xsi:type="dcterms:W3CDTF">2022-04-18T03:56:59Z</dcterms:created>
  <dcterms:modified xsi:type="dcterms:W3CDTF">2022-04-18T17:23:20Z</dcterms:modified>
</cp:coreProperties>
</file>